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Comfortaa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Comfortaa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mfortaa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films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SELECT f.title AS film_name,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c.name AS category,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r.rental_ID AS rental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FROM film AS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JOIN film_category as 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USING (film_id)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 JOIN category AS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USING (category_id)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 JOIN inventory AS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	       ON f.film_id = i.inventory_id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 JOIN rental AS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    ON i.inventory_id = r.inventory_id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WHERE c.name IN ('Animation', 'Children', 'Classics', 'Comedy', 'Family', 'Music')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film_name, category,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COUNT (*) as rental_count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FROM films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BY 1,2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ORDER BY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158200" y="1418450"/>
            <a:ext cx="3591300" cy="287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1200" u="sng">
                <a:latin typeface="Comfortaa"/>
                <a:ea typeface="Comfortaa"/>
                <a:cs typeface="Comfortaa"/>
                <a:sym typeface="Comfortaa"/>
              </a:rPr>
              <a:t>Film Categories from Greatest to Least</a:t>
            </a:r>
            <a:endParaRPr sz="12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Family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………………………………….     </a:t>
            </a:r>
            <a:r>
              <a:rPr lang="en" sz="1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235 rentals</a:t>
            </a:r>
            <a:endParaRPr sz="1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Animation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………………………….      </a:t>
            </a:r>
            <a:r>
              <a:rPr lang="en" sz="1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226 rentals</a:t>
            </a:r>
            <a:endParaRPr sz="1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Children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………………………………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    </a:t>
            </a:r>
            <a:r>
              <a:rPr lang="en" sz="1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212 rentals</a:t>
            </a:r>
            <a:endParaRPr sz="1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Classics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……………………………….     </a:t>
            </a:r>
            <a:r>
              <a:rPr lang="en" sz="1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204 rentals</a:t>
            </a:r>
            <a:endParaRPr sz="1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Comedy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……………………………….      </a:t>
            </a:r>
            <a:r>
              <a:rPr lang="en" sz="1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192 rentals</a:t>
            </a:r>
            <a:endParaRPr sz="1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…………………………………….     </a:t>
            </a:r>
            <a:r>
              <a:rPr lang="en" sz="1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179 rentals</a:t>
            </a:r>
            <a:endParaRPr sz="1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film categories are most popular with families by rental count?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 title="Sum of rental_count by categor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213375"/>
            <a:ext cx="4643324" cy="3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