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 dirty="0"/>
              <a:t>Lavanya Wakade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449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lavanya wakade</cp:lastModifiedBy>
  <cp:revision>5</cp:revision>
  <dcterms:modified xsi:type="dcterms:W3CDTF">2024-05-13T11:33:45Z</dcterms:modified>
</cp:coreProperties>
</file>