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t>11/2/2016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HTML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3322"/>
            <a:ext cx="2100250" cy="6402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Attributes tells more about elements</a:t>
            </a:r>
          </a:p>
          <a:p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447788"/>
            <a:ext cx="5339119" cy="2910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our own web page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1714488"/>
            <a:ext cx="7000924" cy="457203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HTML?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military experiment-</a:t>
            </a:r>
            <a:r>
              <a:rPr lang="en-IN" dirty="0" err="1" smtClean="0"/>
              <a:t>ARPAnet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 Way to exchange information with multimedia and in structured way.</a:t>
            </a:r>
          </a:p>
          <a:p>
            <a:endParaRPr lang="en-IN" dirty="0" smtClean="0"/>
          </a:p>
          <a:p>
            <a:r>
              <a:rPr lang="en-IN" dirty="0" smtClean="0"/>
              <a:t>HTML made way to distributed  documents in servers can access from any where.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Client</a:t>
            </a:r>
          </a:p>
          <a:p>
            <a:endParaRPr lang="en-IN" dirty="0" smtClean="0"/>
          </a:p>
          <a:p>
            <a:r>
              <a:rPr lang="en-IN" dirty="0" smtClean="0"/>
              <a:t>Browser</a:t>
            </a:r>
          </a:p>
          <a:p>
            <a:endParaRPr lang="en-IN" dirty="0" smtClean="0"/>
          </a:p>
          <a:p>
            <a:r>
              <a:rPr lang="en-IN" dirty="0" smtClean="0"/>
              <a:t>Server</a:t>
            </a:r>
          </a:p>
          <a:p>
            <a:endParaRPr lang="en-IN" dirty="0" smtClean="0"/>
          </a:p>
          <a:p>
            <a:r>
              <a:rPr lang="en-IN" dirty="0" smtClean="0"/>
              <a:t>HTTP</a:t>
            </a:r>
          </a:p>
          <a:p>
            <a:endParaRPr lang="en-IN" dirty="0" smtClean="0"/>
          </a:p>
          <a:p>
            <a:r>
              <a:rPr lang="en-IN" dirty="0" smtClean="0"/>
              <a:t>W3C controls all standards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92948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Any word processor</a:t>
            </a:r>
          </a:p>
          <a:p>
            <a:endParaRPr lang="en-IN" dirty="0" smtClean="0"/>
          </a:p>
          <a:p>
            <a:r>
              <a:rPr lang="en-IN" dirty="0" smtClean="0"/>
              <a:t>Notepad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Notepadd</a:t>
            </a:r>
            <a:r>
              <a:rPr lang="en-IN" dirty="0" smtClean="0"/>
              <a:t>++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</a:t>
            </a:r>
            <a:endParaRPr lang="en-IN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00200"/>
            <a:ext cx="678661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use of headings </a:t>
            </a:r>
            <a:r>
              <a:rPr lang="en-IN" dirty="0" smtClean="0"/>
              <a:t>and subheadings </a:t>
            </a:r>
            <a:r>
              <a:rPr lang="en-IN" dirty="0" smtClean="0"/>
              <a:t>in any </a:t>
            </a:r>
            <a:r>
              <a:rPr lang="en-IN" dirty="0" smtClean="0"/>
              <a:t>document often </a:t>
            </a:r>
            <a:r>
              <a:rPr lang="en-IN" dirty="0" smtClean="0"/>
              <a:t>reflects a hierarchy </a:t>
            </a:r>
            <a:r>
              <a:rPr lang="en-IN" dirty="0" smtClean="0"/>
              <a:t>of information.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857496"/>
            <a:ext cx="5857916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HTM L d</a:t>
            </a:r>
            <a:r>
              <a:rPr lang="en-IN" dirty="0" smtClean="0"/>
              <a:t>escribes the Structure of Pages</a:t>
            </a:r>
          </a:p>
          <a:p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285992"/>
            <a:ext cx="6000792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Closure look into tag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5" y="1600200"/>
            <a:ext cx="6858048" cy="504351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97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HTML</vt:lpstr>
      <vt:lpstr>Why HTML?</vt:lpstr>
      <vt:lpstr>How it works</vt:lpstr>
      <vt:lpstr>How it works</vt:lpstr>
      <vt:lpstr>Tools</vt:lpstr>
      <vt:lpstr>Anatomy </vt:lpstr>
      <vt:lpstr>Anatomy </vt:lpstr>
      <vt:lpstr>Anatomy </vt:lpstr>
      <vt:lpstr>Closure look into tag</vt:lpstr>
      <vt:lpstr>Attributes </vt:lpstr>
      <vt:lpstr>Create our own web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15</cp:revision>
  <dcterms:created xsi:type="dcterms:W3CDTF">2016-11-01T19:49:05Z</dcterms:created>
  <dcterms:modified xsi:type="dcterms:W3CDTF">2016-11-01T20:28:45Z</dcterms:modified>
</cp:coreProperties>
</file>