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4AC2526-703E-4B38-99F7-7E679487FE1E}" type="datetimeFigureOut">
              <a:rPr lang="en-US" smtClean="0"/>
              <a:pPr/>
              <a:t>11/4/2016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11/4/2016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4AC2526-703E-4B38-99F7-7E679487FE1E}" type="datetimeFigureOut">
              <a:rPr lang="en-US" smtClean="0"/>
              <a:pPr/>
              <a:t>11/4/2016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11/4/2016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11/4/2016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11/4/2016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11/4/2016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11/4/2016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11/4/2016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4AC2526-703E-4B38-99F7-7E679487FE1E}" type="datetimeFigureOut">
              <a:rPr lang="en-US" smtClean="0"/>
              <a:pPr/>
              <a:t>11/4/2016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HTML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0760" y="5003322"/>
            <a:ext cx="2457440" cy="85457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By</a:t>
            </a:r>
          </a:p>
          <a:p>
            <a:r>
              <a:rPr lang="en-IN" dirty="0" err="1" smtClean="0">
                <a:solidFill>
                  <a:schemeClr val="accent1"/>
                </a:solidFill>
              </a:rPr>
              <a:t>Nagendra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</a:p>
          <a:p>
            <a:r>
              <a:rPr lang="en-IN" sz="1200" dirty="0" smtClean="0">
                <a:solidFill>
                  <a:schemeClr val="accent2"/>
                </a:solidFill>
              </a:rPr>
              <a:t>On 03/11/2016</a:t>
            </a:r>
            <a:endParaRPr lang="en-IN" sz="1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Images – </a:t>
            </a:r>
            <a:r>
              <a:rPr lang="en-IN" dirty="0" smtClean="0"/>
              <a:t>Transparency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GIF -</a:t>
            </a:r>
            <a:r>
              <a:rPr lang="en-IN" dirty="0" smtClean="0"/>
              <a:t> straight edges </a:t>
            </a:r>
            <a:r>
              <a:rPr lang="en-IN" dirty="0" smtClean="0"/>
              <a:t>and it </a:t>
            </a:r>
            <a:r>
              <a:rPr lang="en-IN" dirty="0" smtClean="0"/>
              <a:t>is 100% </a:t>
            </a:r>
            <a:r>
              <a:rPr lang="en-IN" dirty="0" smtClean="0"/>
              <a:t>transparent</a:t>
            </a:r>
          </a:p>
          <a:p>
            <a:endParaRPr lang="en-IN" dirty="0" smtClean="0"/>
          </a:p>
          <a:p>
            <a:r>
              <a:rPr lang="en-IN" dirty="0" smtClean="0"/>
              <a:t>PNG - </a:t>
            </a:r>
            <a:r>
              <a:rPr lang="en-IN" dirty="0" smtClean="0"/>
              <a:t>straight edges </a:t>
            </a:r>
            <a:r>
              <a:rPr lang="en-IN" dirty="0" smtClean="0"/>
              <a:t>and  </a:t>
            </a:r>
            <a:r>
              <a:rPr lang="en-IN" dirty="0" smtClean="0"/>
              <a:t>i</a:t>
            </a:r>
            <a:r>
              <a:rPr lang="en-IN" dirty="0" smtClean="0"/>
              <a:t>t </a:t>
            </a:r>
            <a:r>
              <a:rPr lang="en-IN" dirty="0" smtClean="0"/>
              <a:t>is 100% </a:t>
            </a:r>
            <a:r>
              <a:rPr lang="en-IN" dirty="0" smtClean="0"/>
              <a:t>transparent</a:t>
            </a:r>
          </a:p>
          <a:p>
            <a:endParaRPr lang="en-IN" dirty="0" smtClean="0"/>
          </a:p>
          <a:p>
            <a:r>
              <a:rPr lang="en-IN" dirty="0" smtClean="0"/>
              <a:t>PNG not supported in IE6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Images – </a:t>
            </a:r>
            <a:r>
              <a:rPr lang="en-IN" dirty="0" smtClean="0"/>
              <a:t>Figure and Figure </a:t>
            </a:r>
            <a:r>
              <a:rPr lang="en-IN" dirty="0" smtClean="0"/>
              <a:t>Caption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 smtClean="0"/>
              <a:t>&lt;figure</a:t>
            </a:r>
            <a:r>
              <a:rPr lang="en-IN" b="1" dirty="0" smtClean="0"/>
              <a:t>&gt; </a:t>
            </a:r>
          </a:p>
          <a:p>
            <a:endParaRPr lang="en-IN" b="1" dirty="0" smtClean="0"/>
          </a:p>
          <a:p>
            <a:r>
              <a:rPr lang="en-IN" b="1" dirty="0" smtClean="0"/>
              <a:t>&lt;</a:t>
            </a:r>
            <a:r>
              <a:rPr lang="en-IN" b="1" dirty="0" err="1" smtClean="0"/>
              <a:t>figcaption</a:t>
            </a:r>
            <a:r>
              <a:rPr lang="en-IN" b="1" dirty="0" smtClean="0"/>
              <a:t>&gt;</a:t>
            </a:r>
          </a:p>
          <a:p>
            <a:endParaRPr lang="en-IN" b="1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94" y="3643314"/>
            <a:ext cx="4534533" cy="172426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Images – </a:t>
            </a:r>
            <a:r>
              <a:rPr lang="en-IN" dirty="0" smtClean="0"/>
              <a:t>Figure and Figure </a:t>
            </a:r>
            <a:r>
              <a:rPr lang="en-IN" dirty="0" smtClean="0"/>
              <a:t>Caption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 smtClean="0"/>
              <a:t>&lt;figure</a:t>
            </a:r>
            <a:r>
              <a:rPr lang="en-IN" b="1" dirty="0" smtClean="0"/>
              <a:t>&gt; </a:t>
            </a:r>
          </a:p>
          <a:p>
            <a:endParaRPr lang="en-IN" b="1" dirty="0" smtClean="0"/>
          </a:p>
          <a:p>
            <a:r>
              <a:rPr lang="en-IN" b="1" dirty="0" smtClean="0"/>
              <a:t>&lt;</a:t>
            </a:r>
            <a:r>
              <a:rPr lang="en-IN" b="1" dirty="0" err="1" smtClean="0"/>
              <a:t>figcaption</a:t>
            </a:r>
            <a:r>
              <a:rPr lang="en-IN" b="1" dirty="0" smtClean="0"/>
              <a:t>&gt;</a:t>
            </a:r>
          </a:p>
          <a:p>
            <a:endParaRPr lang="en-IN" b="1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94" y="3643314"/>
            <a:ext cx="4534533" cy="172426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Links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Defining feature of the web</a:t>
            </a:r>
          </a:p>
          <a:p>
            <a:endParaRPr lang="en-IN" dirty="0" smtClean="0"/>
          </a:p>
          <a:p>
            <a:r>
              <a:rPr lang="en-IN" dirty="0" smtClean="0"/>
              <a:t>Links b/w pages within site or b/w sites</a:t>
            </a:r>
          </a:p>
          <a:p>
            <a:endParaRPr lang="en-IN" dirty="0" smtClean="0"/>
          </a:p>
          <a:p>
            <a:r>
              <a:rPr lang="en-IN" dirty="0" smtClean="0"/>
              <a:t>Links to open another window</a:t>
            </a:r>
          </a:p>
          <a:p>
            <a:endParaRPr lang="en-IN" dirty="0" smtClean="0"/>
          </a:p>
          <a:p>
            <a:r>
              <a:rPr lang="en-IN" dirty="0" smtClean="0"/>
              <a:t>Links to email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Links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 smtClean="0"/>
              <a:t>&lt;a&gt;</a:t>
            </a:r>
          </a:p>
          <a:p>
            <a:endParaRPr lang="en-IN" b="1" dirty="0" smtClean="0"/>
          </a:p>
          <a:p>
            <a:r>
              <a:rPr lang="en-IN" b="1" dirty="0" smtClean="0"/>
              <a:t>Absolute &amp; relative </a:t>
            </a:r>
          </a:p>
          <a:p>
            <a:r>
              <a:rPr lang="en-IN" b="1" dirty="0" smtClean="0"/>
              <a:t>  </a:t>
            </a:r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/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3786190"/>
            <a:ext cx="6786610" cy="213847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Links</a:t>
            </a:r>
            <a:endParaRPr lang="en-IN" dirty="0"/>
          </a:p>
        </p:txBody>
      </p:sp>
      <p:pic>
        <p:nvPicPr>
          <p:cNvPr id="6" name="Content Placeholder 5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42976" y="1571612"/>
            <a:ext cx="6215106" cy="4429156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Links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&lt;a </a:t>
            </a:r>
            <a:r>
              <a:rPr lang="en-IN" dirty="0" err="1" smtClean="0"/>
              <a:t>href</a:t>
            </a:r>
            <a:r>
              <a:rPr lang="en-IN" dirty="0" smtClean="0"/>
              <a:t>="</a:t>
            </a:r>
            <a:r>
              <a:rPr lang="en-IN" dirty="0" smtClean="0"/>
              <a:t>mailto:xyz@example.org</a:t>
            </a:r>
            <a:r>
              <a:rPr lang="en-IN" dirty="0" smtClean="0"/>
              <a:t>"&gt;Email Jon&lt;/a</a:t>
            </a:r>
            <a:r>
              <a:rPr lang="en-IN" dirty="0" smtClean="0"/>
              <a:t>&gt;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&lt;a </a:t>
            </a:r>
            <a:r>
              <a:rPr lang="en-IN" dirty="0" err="1" smtClean="0"/>
              <a:t>href</a:t>
            </a:r>
            <a:r>
              <a:rPr lang="en-IN" dirty="0" smtClean="0"/>
              <a:t>="http://www.imdb.com" target="_blank</a:t>
            </a:r>
            <a:r>
              <a:rPr lang="en-IN" dirty="0" smtClean="0"/>
              <a:t>"&gt; Internet </a:t>
            </a:r>
            <a:r>
              <a:rPr lang="en-IN" dirty="0" smtClean="0"/>
              <a:t>Movie Database&lt;/a&gt; (opens in new window</a:t>
            </a:r>
            <a:r>
              <a:rPr lang="en-IN" dirty="0" smtClean="0"/>
              <a:t>)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Links  to within sam</a:t>
            </a:r>
            <a:r>
              <a:rPr lang="en-IN" dirty="0" smtClean="0"/>
              <a:t>e page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Semantic elements</a:t>
            </a:r>
          </a:p>
          <a:p>
            <a:endParaRPr lang="en-IN" dirty="0" smtClean="0"/>
          </a:p>
          <a:p>
            <a:r>
              <a:rPr lang="en-IN" dirty="0" smtClean="0"/>
              <a:t>List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Recap?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Semantic elements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List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An images can speak thousand words</a:t>
            </a:r>
          </a:p>
          <a:p>
            <a:endParaRPr lang="en-IN" dirty="0" smtClean="0"/>
          </a:p>
          <a:p>
            <a:r>
              <a:rPr lang="en-IN" dirty="0" smtClean="0"/>
              <a:t>Can add an image –logo ,photograph , or chart</a:t>
            </a:r>
          </a:p>
          <a:p>
            <a:endParaRPr lang="en-IN" dirty="0" smtClean="0"/>
          </a:p>
          <a:p>
            <a:r>
              <a:rPr lang="en-IN" dirty="0" smtClean="0"/>
              <a:t>Will discuss</a:t>
            </a:r>
            <a:endParaRPr lang="en-IN" dirty="0" smtClean="0"/>
          </a:p>
          <a:p>
            <a:pPr lvl="1"/>
            <a:r>
              <a:rPr lang="en-IN" dirty="0" smtClean="0"/>
              <a:t>How to include an image</a:t>
            </a:r>
          </a:p>
          <a:p>
            <a:pPr lvl="1"/>
            <a:r>
              <a:rPr lang="en-IN" dirty="0" smtClean="0"/>
              <a:t>How to Pick right format</a:t>
            </a:r>
          </a:p>
          <a:p>
            <a:pPr lvl="1"/>
            <a:r>
              <a:rPr lang="en-IN" dirty="0" smtClean="0"/>
              <a:t>How to Pick right size</a:t>
            </a:r>
          </a:p>
          <a:p>
            <a:pPr lvl="1"/>
            <a:r>
              <a:rPr lang="en-IN" dirty="0" smtClean="0"/>
              <a:t>Optimize to load faster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Images	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Great can make a difference</a:t>
            </a:r>
          </a:p>
          <a:p>
            <a:endParaRPr lang="en-IN" dirty="0" smtClean="0"/>
          </a:p>
          <a:p>
            <a:r>
              <a:rPr lang="en-IN" dirty="0" smtClean="0"/>
              <a:t>Sets tone </a:t>
            </a:r>
          </a:p>
          <a:p>
            <a:endParaRPr lang="en-IN" dirty="0" smtClean="0"/>
          </a:p>
          <a:p>
            <a:r>
              <a:rPr lang="en-IN" dirty="0" smtClean="0"/>
              <a:t>Things to remember</a:t>
            </a:r>
          </a:p>
          <a:p>
            <a:pPr lvl="1"/>
            <a:r>
              <a:rPr lang="en-IN" dirty="0" smtClean="0"/>
              <a:t>Relevant</a:t>
            </a:r>
          </a:p>
          <a:p>
            <a:pPr lvl="1"/>
            <a:r>
              <a:rPr lang="en-IN" dirty="0" smtClean="0"/>
              <a:t>Convey </a:t>
            </a:r>
            <a:r>
              <a:rPr lang="en-IN" dirty="0" smtClean="0"/>
              <a:t>information</a:t>
            </a:r>
          </a:p>
          <a:p>
            <a:pPr lvl="1"/>
            <a:r>
              <a:rPr lang="en-IN" dirty="0" smtClean="0"/>
              <a:t>Convey the right </a:t>
            </a:r>
            <a:r>
              <a:rPr lang="en-IN" dirty="0" smtClean="0"/>
              <a:t>mood</a:t>
            </a:r>
          </a:p>
          <a:p>
            <a:pPr lvl="1"/>
            <a:r>
              <a:rPr lang="en-IN" dirty="0" smtClean="0"/>
              <a:t> </a:t>
            </a:r>
            <a:r>
              <a:rPr lang="en-IN" dirty="0" smtClean="0"/>
              <a:t>Be instantly </a:t>
            </a:r>
            <a:r>
              <a:rPr lang="en-IN" dirty="0" smtClean="0"/>
              <a:t>recognisable</a:t>
            </a:r>
          </a:p>
          <a:p>
            <a:pPr lvl="1"/>
            <a:r>
              <a:rPr lang="en-IN" dirty="0" smtClean="0"/>
              <a:t>Fit the </a:t>
            </a:r>
            <a:r>
              <a:rPr lang="en-IN" dirty="0" smtClean="0"/>
              <a:t>colour </a:t>
            </a:r>
            <a:r>
              <a:rPr lang="en-IN" dirty="0" smtClean="0"/>
              <a:t>palette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Better keep your all related images in single folder</a:t>
            </a:r>
          </a:p>
          <a:p>
            <a:endParaRPr lang="en-IN" dirty="0" smtClean="0"/>
          </a:p>
          <a:p>
            <a:r>
              <a:rPr lang="en-IN" b="1" dirty="0" smtClean="0"/>
              <a:t>&lt;</a:t>
            </a:r>
            <a:r>
              <a:rPr lang="en-IN" b="1" dirty="0" err="1" smtClean="0"/>
              <a:t>img</a:t>
            </a:r>
            <a:r>
              <a:rPr lang="en-IN" b="1" dirty="0" smtClean="0"/>
              <a:t>&gt; - </a:t>
            </a:r>
            <a:endParaRPr lang="en-IN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dirty="0" smtClean="0"/>
          </a:p>
          <a:p>
            <a:pPr lvl="1"/>
            <a:r>
              <a:rPr lang="en-IN" dirty="0" err="1" smtClean="0"/>
              <a:t>src</a:t>
            </a:r>
            <a:endParaRPr lang="en-IN" dirty="0" smtClean="0"/>
          </a:p>
          <a:p>
            <a:pPr lvl="1"/>
            <a:r>
              <a:rPr lang="en-IN" dirty="0" smtClean="0"/>
              <a:t>t</a:t>
            </a:r>
            <a:r>
              <a:rPr lang="en-IN" dirty="0" smtClean="0"/>
              <a:t>itle</a:t>
            </a:r>
          </a:p>
          <a:p>
            <a:pPr lvl="1"/>
            <a:r>
              <a:rPr lang="en-IN" dirty="0" smtClean="0"/>
              <a:t>alt</a:t>
            </a:r>
            <a:endParaRPr lang="en-IN" dirty="0"/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3643314"/>
            <a:ext cx="4058217" cy="8573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Height &amp;  Width</a:t>
            </a:r>
          </a:p>
          <a:p>
            <a:endParaRPr lang="en-IN" dirty="0" smtClean="0"/>
          </a:p>
          <a:p>
            <a:r>
              <a:rPr lang="en-IN" dirty="0" smtClean="0"/>
              <a:t>Align (not supported in HTML5) </a:t>
            </a:r>
          </a:p>
          <a:p>
            <a:endParaRPr lang="en-IN" dirty="0" smtClean="0"/>
          </a:p>
          <a:p>
            <a:r>
              <a:rPr lang="en-IN" dirty="0" smtClean="0"/>
              <a:t>Tools to edit image</a:t>
            </a:r>
          </a:p>
          <a:p>
            <a:pPr lvl="1"/>
            <a:r>
              <a:rPr lang="en-IN" dirty="0" smtClean="0"/>
              <a:t>Photoshop</a:t>
            </a:r>
          </a:p>
          <a:p>
            <a:pPr lvl="1"/>
            <a:r>
              <a:rPr lang="en-IN" dirty="0" smtClean="0"/>
              <a:t>Fireworks</a:t>
            </a:r>
          </a:p>
          <a:p>
            <a:pPr lvl="1"/>
            <a:r>
              <a:rPr lang="en-IN" dirty="0" err="1" smtClean="0"/>
              <a:t>Pixelmator</a:t>
            </a:r>
            <a:endParaRPr lang="en-IN" dirty="0" smtClean="0"/>
          </a:p>
          <a:p>
            <a:pPr lvl="1"/>
            <a:r>
              <a:rPr lang="en-IN" dirty="0" err="1" smtClean="0"/>
              <a:t>PaintShop</a:t>
            </a:r>
            <a:r>
              <a:rPr lang="en-IN" dirty="0" smtClean="0"/>
              <a:t> Pro</a:t>
            </a:r>
          </a:p>
          <a:p>
            <a:pPr lvl="1"/>
            <a:r>
              <a:rPr lang="en-IN" dirty="0" smtClean="0"/>
              <a:t>Paint.net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Images – Choose right format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JPEG </a:t>
            </a:r>
          </a:p>
          <a:p>
            <a:endParaRPr lang="en-IN" dirty="0" smtClean="0"/>
          </a:p>
          <a:p>
            <a:r>
              <a:rPr lang="en-IN" dirty="0" smtClean="0"/>
              <a:t>GIF </a:t>
            </a:r>
          </a:p>
          <a:p>
            <a:endParaRPr lang="en-IN" dirty="0" smtClean="0"/>
          </a:p>
          <a:p>
            <a:r>
              <a:rPr lang="en-IN" dirty="0" smtClean="0"/>
              <a:t>PNG</a:t>
            </a:r>
          </a:p>
          <a:p>
            <a:endParaRPr lang="en-IN" dirty="0" smtClean="0"/>
          </a:p>
          <a:p>
            <a:r>
              <a:rPr lang="en-IN" dirty="0" smtClean="0"/>
              <a:t>Pixels should match with width &amp; height you specify in the web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Images – Choose right format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JPEG </a:t>
            </a:r>
          </a:p>
          <a:p>
            <a:endParaRPr lang="en-IN" dirty="0" smtClean="0"/>
          </a:p>
          <a:p>
            <a:r>
              <a:rPr lang="en-IN" dirty="0" smtClean="0"/>
              <a:t>GIF </a:t>
            </a:r>
          </a:p>
          <a:p>
            <a:endParaRPr lang="en-IN" dirty="0" smtClean="0"/>
          </a:p>
          <a:p>
            <a:r>
              <a:rPr lang="en-IN" dirty="0" smtClean="0"/>
              <a:t>PNG</a:t>
            </a:r>
          </a:p>
          <a:p>
            <a:endParaRPr lang="en-IN" dirty="0" smtClean="0"/>
          </a:p>
          <a:p>
            <a:r>
              <a:rPr lang="en-IN" dirty="0" smtClean="0"/>
              <a:t>Pixels should match with width &amp; height you specify in the web</a:t>
            </a:r>
          </a:p>
          <a:p>
            <a:pPr lvl="1"/>
            <a:r>
              <a:rPr lang="en-IN" dirty="0" smtClean="0"/>
              <a:t>Can reduce size</a:t>
            </a:r>
          </a:p>
          <a:p>
            <a:pPr lvl="1"/>
            <a:r>
              <a:rPr lang="en-IN" dirty="0" smtClean="0"/>
              <a:t>Increase size </a:t>
            </a:r>
          </a:p>
          <a:p>
            <a:pPr lvl="1"/>
            <a:r>
              <a:rPr lang="en-IN" dirty="0" err="1" smtClean="0"/>
              <a:t>croping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Images – Resolution	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Images created for the web should be saved at</a:t>
            </a:r>
          </a:p>
          <a:p>
            <a:pPr>
              <a:buNone/>
            </a:pPr>
            <a:r>
              <a:rPr lang="en-IN" dirty="0" smtClean="0"/>
              <a:t>	a </a:t>
            </a:r>
            <a:r>
              <a:rPr lang="en-IN" dirty="0" smtClean="0"/>
              <a:t>resolution of 72 </a:t>
            </a:r>
            <a:r>
              <a:rPr lang="en-IN" dirty="0" err="1" smtClean="0"/>
              <a:t>ppi</a:t>
            </a:r>
            <a:r>
              <a:rPr lang="en-IN" dirty="0" smtClean="0"/>
              <a:t> (368kb). </a:t>
            </a:r>
            <a:r>
              <a:rPr lang="en-IN" dirty="0" smtClean="0"/>
              <a:t>The higher the </a:t>
            </a:r>
            <a:r>
              <a:rPr lang="en-IN" dirty="0" err="1" smtClean="0"/>
              <a:t>resolutionof</a:t>
            </a:r>
            <a:r>
              <a:rPr lang="en-IN" dirty="0" smtClean="0"/>
              <a:t> </a:t>
            </a:r>
            <a:r>
              <a:rPr lang="en-IN" dirty="0" smtClean="0"/>
              <a:t>the image, the larger the size of the file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Vector Images</a:t>
            </a:r>
          </a:p>
          <a:p>
            <a:endParaRPr lang="en-IN" dirty="0" smtClean="0"/>
          </a:p>
          <a:p>
            <a:r>
              <a:rPr lang="en-IN" dirty="0" smtClean="0"/>
              <a:t>SVG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281</TotalTime>
  <Words>299</Words>
  <Application>Microsoft Office PowerPoint</Application>
  <PresentationFormat>On-screen Show (4:3)</PresentationFormat>
  <Paragraphs>122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Oriel</vt:lpstr>
      <vt:lpstr>HTML</vt:lpstr>
      <vt:lpstr>Recap?</vt:lpstr>
      <vt:lpstr>Images </vt:lpstr>
      <vt:lpstr>Images </vt:lpstr>
      <vt:lpstr>Images</vt:lpstr>
      <vt:lpstr>Images</vt:lpstr>
      <vt:lpstr>Images – Choose right format</vt:lpstr>
      <vt:lpstr>Images – Choose right format</vt:lpstr>
      <vt:lpstr>Images – Resolution </vt:lpstr>
      <vt:lpstr>Images – Transparency</vt:lpstr>
      <vt:lpstr>Images – Figure and Figure Caption</vt:lpstr>
      <vt:lpstr>Images – Figure and Figure Caption</vt:lpstr>
      <vt:lpstr>Links</vt:lpstr>
      <vt:lpstr>Links</vt:lpstr>
      <vt:lpstr>Links</vt:lpstr>
      <vt:lpstr>Links</vt:lpstr>
      <vt:lpstr>Links  to within same page</vt:lpstr>
      <vt:lpstr>Summary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Windows User</dc:creator>
  <cp:lastModifiedBy>Windows User</cp:lastModifiedBy>
  <cp:revision>70</cp:revision>
  <dcterms:created xsi:type="dcterms:W3CDTF">2016-11-01T19:49:05Z</dcterms:created>
  <dcterms:modified xsi:type="dcterms:W3CDTF">2016-11-04T01:57:02Z</dcterms:modified>
</cp:coreProperties>
</file>