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80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11/5/2016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11/5/2016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11/5/2016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11/5/2016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11/5/2016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11/5/2016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HTML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60" y="5003322"/>
            <a:ext cx="2457440" cy="854570"/>
          </a:xfrm>
        </p:spPr>
        <p:txBody>
          <a:bodyPr>
            <a:normAutofit/>
          </a:bodyPr>
          <a:lstStyle/>
          <a:p>
            <a:r>
              <a:rPr lang="en-IN" smtClean="0">
                <a:solidFill>
                  <a:schemeClr val="accent1"/>
                </a:solidFill>
              </a:rPr>
              <a:t>on</a:t>
            </a:r>
            <a:endParaRPr lang="en-IN" dirty="0" smtClean="0">
              <a:solidFill>
                <a:schemeClr val="accent1"/>
              </a:solidFill>
            </a:endParaRPr>
          </a:p>
          <a:p>
            <a:r>
              <a:rPr lang="en-IN" sz="1200" dirty="0" smtClean="0">
                <a:solidFill>
                  <a:schemeClr val="accent2"/>
                </a:solidFill>
              </a:rPr>
              <a:t>On 05/11/2016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Traditionally Form is a printed document placeholder to enter data</a:t>
            </a:r>
          </a:p>
          <a:p>
            <a:endParaRPr lang="en-IN" dirty="0" smtClean="0"/>
          </a:p>
          <a:p>
            <a:r>
              <a:rPr lang="en-IN" dirty="0" smtClean="0"/>
              <a:t>It enables us collect data from users</a:t>
            </a:r>
          </a:p>
          <a:p>
            <a:endParaRPr lang="en-IN" dirty="0" smtClean="0"/>
          </a:p>
          <a:p>
            <a:r>
              <a:rPr lang="en-IN" dirty="0" smtClean="0"/>
              <a:t>It may be simple search box or complex one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2" y="1557076"/>
            <a:ext cx="6944695" cy="3743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We learn </a:t>
            </a:r>
          </a:p>
          <a:p>
            <a:pPr lvl="1"/>
            <a:r>
              <a:rPr lang="en-IN" dirty="0" smtClean="0"/>
              <a:t>How to create form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Different Controls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New HTML5 controls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	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1417" y="1600200"/>
            <a:ext cx="5879165" cy="487362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9188" y="566738"/>
            <a:ext cx="69056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 - Work</a:t>
            </a:r>
            <a:endParaRPr lang="en-IN" dirty="0"/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596" y="357166"/>
            <a:ext cx="8001056" cy="61166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	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1600" y="1785926"/>
            <a:ext cx="6939424" cy="3513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	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&lt;form action=“</a:t>
            </a:r>
            <a:r>
              <a:rPr lang="en-IN" dirty="0" err="1" smtClean="0"/>
              <a:t>url</a:t>
            </a:r>
            <a:r>
              <a:rPr lang="en-IN" dirty="0" smtClean="0"/>
              <a:t>” action=“method” &gt;</a:t>
            </a:r>
          </a:p>
          <a:p>
            <a:pPr>
              <a:buNone/>
            </a:pPr>
            <a:r>
              <a:rPr lang="en-IN" dirty="0" smtClean="0"/>
              <a:t>       all controls goes here </a:t>
            </a:r>
          </a:p>
          <a:p>
            <a:pPr>
              <a:buNone/>
            </a:pPr>
            <a:r>
              <a:rPr lang="en-IN" dirty="0" smtClean="0"/>
              <a:t>&lt;/form&gt;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More about action</a:t>
            </a:r>
          </a:p>
          <a:p>
            <a:endParaRPr lang="en-IN" dirty="0" smtClean="0"/>
          </a:p>
          <a:p>
            <a:r>
              <a:rPr lang="en-IN" dirty="0" smtClean="0"/>
              <a:t>More about methods available</a:t>
            </a:r>
          </a:p>
          <a:p>
            <a:endParaRPr lang="en-IN" dirty="0" smtClean="0"/>
          </a:p>
          <a:p>
            <a:r>
              <a:rPr lang="en-IN" smtClean="0"/>
              <a:t>GET Vs POST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can go in the form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Textinput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      &lt;input type=“text” name=“</a:t>
            </a:r>
            <a:r>
              <a:rPr lang="en-IN" dirty="0" err="1" smtClean="0"/>
              <a:t>myName</a:t>
            </a:r>
            <a:r>
              <a:rPr lang="en-IN" dirty="0" smtClean="0"/>
              <a:t>”  size=“10px” </a:t>
            </a:r>
            <a:r>
              <a:rPr lang="en-IN" dirty="0" err="1" smtClean="0"/>
              <a:t>maxlength</a:t>
            </a:r>
            <a:r>
              <a:rPr lang="en-IN" dirty="0" smtClean="0"/>
              <a:t>=“250”/&gt;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Password</a:t>
            </a:r>
          </a:p>
          <a:p>
            <a:pPr>
              <a:buNone/>
            </a:pPr>
            <a:r>
              <a:rPr lang="en-IN" dirty="0" smtClean="0"/>
              <a:t>	   &lt;input type=“password”/&gt;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Text Area</a:t>
            </a:r>
          </a:p>
          <a:p>
            <a:pPr>
              <a:buNone/>
            </a:pPr>
            <a:r>
              <a:rPr lang="en-IN" dirty="0" smtClean="0"/>
              <a:t>       &lt;</a:t>
            </a:r>
            <a:r>
              <a:rPr lang="en-IN" dirty="0" err="1" smtClean="0"/>
              <a:t>textarea</a:t>
            </a:r>
            <a:r>
              <a:rPr lang="en-IN" dirty="0" smtClean="0"/>
              <a:t> name=“comments”  cols=“10” rows=“10”&gt; Enter </a:t>
            </a:r>
            <a:r>
              <a:rPr lang="en-IN" dirty="0" err="1" smtClean="0"/>
              <a:t>somthing</a:t>
            </a:r>
            <a:r>
              <a:rPr lang="en-IN" dirty="0" smtClean="0"/>
              <a:t>&lt;/..&gt;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can go in the form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Radio Button</a:t>
            </a:r>
          </a:p>
          <a:p>
            <a:pPr>
              <a:buNone/>
            </a:pPr>
            <a:r>
              <a:rPr lang="en-IN" dirty="0" smtClean="0"/>
              <a:t>       &lt;input type=“radio” name=“gender” value=“M”   checked=“checked”/&gt;Male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Checkbox</a:t>
            </a:r>
          </a:p>
          <a:p>
            <a:pPr>
              <a:buNone/>
            </a:pPr>
            <a:r>
              <a:rPr lang="en-IN" dirty="0" smtClean="0"/>
              <a:t>	 &lt;input type=“checkbox” name=“hobby” value=“Movies”   checked=“checked”/&gt;Movies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can go in the form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Selectbox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&lt;select name=“device”&gt;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sz="1600" dirty="0" smtClean="0"/>
              <a:t>&lt;option value=“desktop”&gt;Desktop&lt;/option&gt;</a:t>
            </a:r>
          </a:p>
          <a:p>
            <a:pPr>
              <a:buNone/>
            </a:pPr>
            <a:r>
              <a:rPr lang="en-IN" sz="1600" dirty="0" smtClean="0"/>
              <a:t>			&lt;option value=“tablet”&gt;Tablet&lt;/option&gt;</a:t>
            </a:r>
          </a:p>
          <a:p>
            <a:pPr>
              <a:buNone/>
            </a:pPr>
            <a:r>
              <a:rPr lang="en-IN" sz="1600" dirty="0" smtClean="0"/>
              <a:t>			&lt;option value=“mobile”&gt;Mobile&lt;/option&gt;</a:t>
            </a:r>
          </a:p>
          <a:p>
            <a:pPr>
              <a:buNone/>
            </a:pPr>
            <a:r>
              <a:rPr lang="en-IN" dirty="0" smtClean="0"/>
              <a:t>	    &lt;/select&gt;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err="1" smtClean="0"/>
              <a:t>Selectbox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&lt;select name=“device”  size=“2” multiple=“multiple”&gt;</a:t>
            </a:r>
          </a:p>
          <a:p>
            <a:pPr>
              <a:buNone/>
            </a:pPr>
            <a:r>
              <a:rPr lang="en-IN" dirty="0" smtClean="0"/>
              <a:t>		          </a:t>
            </a:r>
            <a:r>
              <a:rPr lang="en-IN" sz="1700" dirty="0" smtClean="0"/>
              <a:t>&lt;option value=“desktop” selected=“selected”&gt;Desktop&lt;/option&gt;</a:t>
            </a:r>
          </a:p>
          <a:p>
            <a:pPr>
              <a:buNone/>
            </a:pPr>
            <a:r>
              <a:rPr lang="en-IN" sz="1700" dirty="0" smtClean="0"/>
              <a:t>			&lt;option value=“tablet”&gt;Tablet&lt;/option&gt;</a:t>
            </a:r>
          </a:p>
          <a:p>
            <a:pPr>
              <a:buNone/>
            </a:pPr>
            <a:r>
              <a:rPr lang="en-IN" sz="1700" dirty="0" smtClean="0"/>
              <a:t>			&lt;option value=“mobile”&gt;Mobile&lt;/option&gt;</a:t>
            </a:r>
          </a:p>
          <a:p>
            <a:pPr>
              <a:buNone/>
            </a:pPr>
            <a:r>
              <a:rPr lang="en-IN" dirty="0" smtClean="0"/>
              <a:t>	    &lt;/select&gt;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Images</a:t>
            </a:r>
          </a:p>
          <a:p>
            <a:endParaRPr lang="en-IN" dirty="0" smtClean="0"/>
          </a:p>
          <a:p>
            <a:r>
              <a:rPr lang="en-IN" dirty="0" smtClean="0"/>
              <a:t>Links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can go in the form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Textinput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      &lt;input type=“file” name=“</a:t>
            </a:r>
            <a:r>
              <a:rPr lang="en-IN" dirty="0" err="1" smtClean="0"/>
              <a:t>pic</a:t>
            </a:r>
            <a:r>
              <a:rPr lang="en-IN" dirty="0" smtClean="0"/>
              <a:t>” /&gt;</a:t>
            </a:r>
          </a:p>
          <a:p>
            <a:endParaRPr lang="en-IN" dirty="0" smtClean="0"/>
          </a:p>
          <a:p>
            <a:r>
              <a:rPr lang="en-IN" dirty="0" smtClean="0"/>
              <a:t>Multipart request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Submit</a:t>
            </a:r>
          </a:p>
          <a:p>
            <a:pPr>
              <a:buNone/>
            </a:pPr>
            <a:r>
              <a:rPr lang="en-IN" dirty="0" smtClean="0"/>
              <a:t>	   &lt;input type=“submit” name=“</a:t>
            </a:r>
            <a:r>
              <a:rPr lang="en-IN" dirty="0" err="1" smtClean="0"/>
              <a:t>hh</a:t>
            </a:r>
            <a:r>
              <a:rPr lang="en-IN" dirty="0" smtClean="0"/>
              <a:t>” value=“</a:t>
            </a:r>
            <a:r>
              <a:rPr lang="en-IN" dirty="0" err="1" smtClean="0"/>
              <a:t>submitBtn</a:t>
            </a:r>
            <a:r>
              <a:rPr lang="en-IN" dirty="0" smtClean="0"/>
              <a:t>”/&gt;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Image</a:t>
            </a:r>
          </a:p>
          <a:p>
            <a:pPr>
              <a:buNone/>
            </a:pPr>
            <a:r>
              <a:rPr lang="en-IN" dirty="0" smtClean="0"/>
              <a:t> 	&lt;input type=“image” </a:t>
            </a:r>
            <a:r>
              <a:rPr lang="en-IN" dirty="0" err="1" smtClean="0"/>
              <a:t>src</a:t>
            </a:r>
            <a:r>
              <a:rPr lang="en-IN" dirty="0" smtClean="0"/>
              <a:t>=“...” width=“” height=“” /&gt;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can go in the form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Button</a:t>
            </a:r>
          </a:p>
          <a:p>
            <a:pPr>
              <a:buNone/>
            </a:pPr>
            <a:r>
              <a:rPr lang="en-IN" dirty="0" smtClean="0"/>
              <a:t>       &lt;input type=“button” /&gt;</a:t>
            </a:r>
          </a:p>
          <a:p>
            <a:endParaRPr lang="en-IN" dirty="0" smtClean="0"/>
          </a:p>
          <a:p>
            <a:r>
              <a:rPr lang="en-IN" dirty="0" smtClean="0"/>
              <a:t>Hidden</a:t>
            </a:r>
          </a:p>
          <a:p>
            <a:pPr>
              <a:buNone/>
            </a:pPr>
            <a:r>
              <a:rPr lang="en-IN" dirty="0" smtClean="0"/>
              <a:t>	   &lt;input type=“hidden” name=“</a:t>
            </a:r>
            <a:r>
              <a:rPr lang="en-IN" dirty="0" err="1" smtClean="0"/>
              <a:t>hidenType</a:t>
            </a:r>
            <a:r>
              <a:rPr lang="en-IN" dirty="0" smtClean="0"/>
              <a:t>”/&gt;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Label</a:t>
            </a:r>
          </a:p>
          <a:p>
            <a:pPr>
              <a:buNone/>
            </a:pPr>
            <a:r>
              <a:rPr lang="en-IN" dirty="0" smtClean="0"/>
              <a:t> 	&lt;label for=“xyz”&gt;xyz&lt;/label&gt;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Grouping from controls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fieldset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smtClean="0"/>
              <a:t> </a:t>
            </a:r>
            <a:r>
              <a:rPr lang="en-IN" dirty="0" smtClean="0"/>
              <a:t>&lt;</a:t>
            </a:r>
            <a:r>
              <a:rPr lang="en-IN" dirty="0" err="1" smtClean="0"/>
              <a:t>fieldset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		 &lt;legend&gt;Contact details&lt;/legend&gt;</a:t>
            </a:r>
          </a:p>
          <a:p>
            <a:pPr>
              <a:buNone/>
            </a:pPr>
            <a:r>
              <a:rPr lang="en-IN" dirty="0" smtClean="0"/>
              <a:t>		 .......</a:t>
            </a:r>
          </a:p>
          <a:p>
            <a:pPr>
              <a:buNone/>
            </a:pPr>
            <a:r>
              <a:rPr lang="en-IN" dirty="0" smtClean="0"/>
              <a:t>  	 &lt;</a:t>
            </a:r>
            <a:r>
              <a:rPr lang="en-IN" dirty="0" err="1" smtClean="0"/>
              <a:t>fieldset</a:t>
            </a:r>
            <a:r>
              <a:rPr lang="en-IN" dirty="0" smtClean="0"/>
              <a:t>&gt;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HTML5 – Form Validations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Why we need client side validation</a:t>
            </a:r>
          </a:p>
          <a:p>
            <a:endParaRPr lang="en-IN" dirty="0" smtClean="0"/>
          </a:p>
          <a:p>
            <a:r>
              <a:rPr lang="en-IN" i="1" dirty="0" smtClean="0"/>
              <a:t>required</a:t>
            </a:r>
            <a:r>
              <a:rPr lang="en-IN" dirty="0" smtClean="0"/>
              <a:t> attribute to input controls</a:t>
            </a:r>
          </a:p>
          <a:p>
            <a:endParaRPr lang="en-IN" dirty="0" smtClean="0"/>
          </a:p>
          <a:p>
            <a:r>
              <a:rPr lang="en-IN" i="1" dirty="0" smtClean="0"/>
              <a:t>placeholder</a:t>
            </a:r>
            <a:r>
              <a:rPr lang="en-IN" dirty="0" smtClean="0"/>
              <a:t> attribute</a:t>
            </a:r>
          </a:p>
          <a:p>
            <a:endParaRPr lang="en-IN" dirty="0" smtClean="0"/>
          </a:p>
          <a:p>
            <a:r>
              <a:rPr lang="en-IN" dirty="0" smtClean="0"/>
              <a:t>Date </a:t>
            </a:r>
          </a:p>
          <a:p>
            <a:pPr>
              <a:buNone/>
            </a:pPr>
            <a:r>
              <a:rPr lang="en-IN" dirty="0" smtClean="0"/>
              <a:t>       &lt;input type=“date” name=“dob” /&gt;</a:t>
            </a:r>
          </a:p>
          <a:p>
            <a:r>
              <a:rPr lang="en-IN" dirty="0" smtClean="0"/>
              <a:t>Email</a:t>
            </a:r>
          </a:p>
          <a:p>
            <a:pPr>
              <a:buNone/>
            </a:pPr>
            <a:r>
              <a:rPr lang="en-IN" dirty="0" smtClean="0"/>
              <a:t>       &lt;input type=“email” name=“email” /&gt;</a:t>
            </a:r>
          </a:p>
          <a:p>
            <a:r>
              <a:rPr lang="en-IN" dirty="0" err="1" smtClean="0"/>
              <a:t>Url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      &lt;input type=“</a:t>
            </a:r>
            <a:r>
              <a:rPr lang="en-IN" dirty="0" err="1" smtClean="0"/>
              <a:t>url</a:t>
            </a:r>
            <a:r>
              <a:rPr lang="en-IN" dirty="0" smtClean="0"/>
              <a:t>” name=“blog” /&gt;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HTML5 – Form Elements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Search box</a:t>
            </a:r>
          </a:p>
          <a:p>
            <a:pPr>
              <a:buNone/>
            </a:pPr>
            <a:r>
              <a:rPr lang="en-IN" dirty="0" smtClean="0"/>
              <a:t>       &lt;input type=“search” name=“search” /&gt;</a:t>
            </a:r>
          </a:p>
          <a:p>
            <a:r>
              <a:rPr lang="en-IN" dirty="0" smtClean="0"/>
              <a:t>Telephone</a:t>
            </a:r>
          </a:p>
          <a:p>
            <a:pPr>
              <a:buNone/>
            </a:pPr>
            <a:r>
              <a:rPr lang="en-IN" dirty="0" smtClean="0"/>
              <a:t>     &lt;input type=“</a:t>
            </a:r>
            <a:r>
              <a:rPr lang="en-IN" dirty="0" err="1" smtClean="0"/>
              <a:t>tel</a:t>
            </a:r>
            <a:r>
              <a:rPr lang="en-IN" dirty="0" smtClean="0"/>
              <a:t>” name=“</a:t>
            </a:r>
            <a:r>
              <a:rPr lang="en-IN" dirty="0" err="1" smtClean="0"/>
              <a:t>tel</a:t>
            </a:r>
            <a:r>
              <a:rPr lang="en-IN" dirty="0" smtClean="0"/>
              <a:t>” </a:t>
            </a:r>
            <a:r>
              <a:rPr lang="en-IN" dirty="0" err="1" smtClean="0"/>
              <a:t>patttern</a:t>
            </a:r>
            <a:r>
              <a:rPr lang="en-IN" dirty="0" smtClean="0"/>
              <a:t> =“” /&gt;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</a:p>
          <a:p>
            <a:endParaRPr lang="en-IN" dirty="0" smtClean="0"/>
          </a:p>
          <a:p>
            <a:r>
              <a:rPr lang="en-IN" dirty="0" smtClean="0"/>
              <a:t>List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Most of the data in our real world is represented in tabular manner like train time table, inventory etc.</a:t>
            </a:r>
          </a:p>
          <a:p>
            <a:endParaRPr lang="en-IN" dirty="0" smtClean="0"/>
          </a:p>
          <a:p>
            <a:r>
              <a:rPr lang="en-IN" dirty="0" smtClean="0"/>
              <a:t>To represent complex data with axis.</a:t>
            </a:r>
          </a:p>
          <a:p>
            <a:endParaRPr lang="en-IN" dirty="0" smtClean="0"/>
          </a:p>
          <a:p>
            <a:r>
              <a:rPr lang="en-IN" dirty="0" smtClean="0"/>
              <a:t>What we learn</a:t>
            </a:r>
          </a:p>
          <a:p>
            <a:pPr lvl="1"/>
            <a:r>
              <a:rPr lang="en-IN" dirty="0" smtClean="0"/>
              <a:t>How to create table</a:t>
            </a:r>
          </a:p>
          <a:p>
            <a:pPr lvl="1"/>
            <a:r>
              <a:rPr lang="en-IN" dirty="0" smtClean="0"/>
              <a:t>More realistic table </a:t>
            </a:r>
          </a:p>
          <a:p>
            <a:pPr lvl="1"/>
            <a:r>
              <a:rPr lang="en-IN" dirty="0" smtClean="0"/>
              <a:t>Nested tables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Table- Basic table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&lt;table&gt;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tr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&lt;td&gt;</a:t>
            </a:r>
          </a:p>
          <a:p>
            <a:endParaRPr lang="en-IN" dirty="0" smtClean="0"/>
          </a:p>
          <a:p>
            <a:r>
              <a:rPr lang="en-IN" dirty="0" smtClean="0"/>
              <a:t>Example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th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example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Table- Basic table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&lt;table&gt;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tr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&lt;td&gt;</a:t>
            </a:r>
          </a:p>
          <a:p>
            <a:endParaRPr lang="en-IN" dirty="0" smtClean="0"/>
          </a:p>
          <a:p>
            <a:r>
              <a:rPr lang="en-IN" dirty="0" smtClean="0"/>
              <a:t>Example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th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example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Table- Advanced table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How to span cells</a:t>
            </a:r>
          </a:p>
          <a:p>
            <a:endParaRPr lang="en-IN" dirty="0" smtClean="0"/>
          </a:p>
          <a:p>
            <a:r>
              <a:rPr lang="en-IN" dirty="0" smtClean="0"/>
              <a:t>How to Span rows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tbody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thead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tfoot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&lt;caption&gt;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Table- other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Width</a:t>
            </a:r>
          </a:p>
          <a:p>
            <a:endParaRPr lang="en-IN" dirty="0" smtClean="0"/>
          </a:p>
          <a:p>
            <a:r>
              <a:rPr lang="en-IN" dirty="0" err="1" smtClean="0"/>
              <a:t>cellpadding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cellspacing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border</a:t>
            </a:r>
          </a:p>
          <a:p>
            <a:endParaRPr lang="en-IN" dirty="0" smtClean="0"/>
          </a:p>
          <a:p>
            <a:r>
              <a:rPr lang="en-IN" dirty="0" err="1" smtClean="0"/>
              <a:t>bgcolor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Table- nested tables &amp; others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text-align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Table with list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	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472" y="1142984"/>
            <a:ext cx="7215238" cy="48755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523</TotalTime>
  <Words>404</Words>
  <Application>Microsoft Office PowerPoint</Application>
  <PresentationFormat>On-screen Show (4:3)</PresentationFormat>
  <Paragraphs>196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HTML</vt:lpstr>
      <vt:lpstr>Recap?</vt:lpstr>
      <vt:lpstr>Table</vt:lpstr>
      <vt:lpstr>Table- Basic table </vt:lpstr>
      <vt:lpstr>Table- Basic table </vt:lpstr>
      <vt:lpstr>Table- Advanced table </vt:lpstr>
      <vt:lpstr>Table- other attributes</vt:lpstr>
      <vt:lpstr>Table- nested tables &amp; others</vt:lpstr>
      <vt:lpstr>FORMS </vt:lpstr>
      <vt:lpstr>FORMS </vt:lpstr>
      <vt:lpstr>FORMS </vt:lpstr>
      <vt:lpstr>FORMS </vt:lpstr>
      <vt:lpstr>FORMS </vt:lpstr>
      <vt:lpstr>FORMS - Work</vt:lpstr>
      <vt:lpstr>FORMS </vt:lpstr>
      <vt:lpstr>FORMS </vt:lpstr>
      <vt:lpstr>What can go in the form</vt:lpstr>
      <vt:lpstr>What can go in the form</vt:lpstr>
      <vt:lpstr>What can go in the form</vt:lpstr>
      <vt:lpstr>What can go in the form</vt:lpstr>
      <vt:lpstr>What can go in the form</vt:lpstr>
      <vt:lpstr>Grouping from controls</vt:lpstr>
      <vt:lpstr>HTML5 – Form Validations</vt:lpstr>
      <vt:lpstr>HTML5 – Form Elements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112</cp:revision>
  <dcterms:created xsi:type="dcterms:W3CDTF">2016-11-01T19:49:05Z</dcterms:created>
  <dcterms:modified xsi:type="dcterms:W3CDTF">2016-11-05T04:49:28Z</dcterms:modified>
</cp:coreProperties>
</file>