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12/9/2016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err="1" smtClean="0"/>
              <a:t>Angularjs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003322"/>
            <a:ext cx="2100250" cy="99744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Nagendra</a:t>
            </a:r>
            <a:endParaRPr lang="en-IN" dirty="0" smtClean="0">
              <a:solidFill>
                <a:schemeClr val="accent1"/>
              </a:solidFill>
            </a:endParaRPr>
          </a:p>
          <a:p>
            <a:r>
              <a:rPr lang="en-IN" dirty="0" smtClean="0">
                <a:solidFill>
                  <a:schemeClr val="accent1"/>
                </a:solidFill>
              </a:rPr>
              <a:t>10</a:t>
            </a:r>
            <a:r>
              <a:rPr lang="en-IN" dirty="0" smtClean="0">
                <a:solidFill>
                  <a:schemeClr val="accent1"/>
                </a:solidFill>
              </a:rPr>
              <a:t>/12/2016</a:t>
            </a:r>
            <a:endParaRPr lang="en-IN" dirty="0" smtClean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Injected to controller using DI</a:t>
            </a:r>
          </a:p>
          <a:p>
            <a:r>
              <a:rPr lang="en-IN" dirty="0" smtClean="0"/>
              <a:t>Singleton, lazy loaded</a:t>
            </a:r>
          </a:p>
          <a:p>
            <a:r>
              <a:rPr lang="en-IN" dirty="0" smtClean="0"/>
              <a:t>Inbuilt services are starts with $</a:t>
            </a:r>
          </a:p>
          <a:p>
            <a:r>
              <a:rPr lang="en-IN" dirty="0" smtClean="0"/>
              <a:t>Reusable API</a:t>
            </a:r>
          </a:p>
          <a:p>
            <a:endParaRPr lang="en-IN" dirty="0" smtClean="0"/>
          </a:p>
          <a:p>
            <a:r>
              <a:rPr lang="en-IN" i="1" dirty="0" smtClean="0"/>
              <a:t>It needs to be </a:t>
            </a:r>
            <a:r>
              <a:rPr lang="en-IN" i="1" dirty="0" smtClean="0"/>
              <a:t>reusable</a:t>
            </a:r>
          </a:p>
          <a:p>
            <a:r>
              <a:rPr lang="en-IN" i="1" dirty="0" smtClean="0"/>
              <a:t>Application-level </a:t>
            </a:r>
            <a:r>
              <a:rPr lang="en-IN" i="1" dirty="0" smtClean="0"/>
              <a:t>state</a:t>
            </a:r>
          </a:p>
          <a:p>
            <a:r>
              <a:rPr lang="en-IN" i="1" dirty="0" smtClean="0"/>
              <a:t>It is independent of the </a:t>
            </a:r>
            <a:r>
              <a:rPr lang="en-IN" i="1" dirty="0" smtClean="0"/>
              <a:t>view</a:t>
            </a:r>
          </a:p>
          <a:p>
            <a:r>
              <a:rPr lang="en-IN" i="1" dirty="0" smtClean="0"/>
              <a:t>It integrates with a third-party </a:t>
            </a:r>
            <a:r>
              <a:rPr lang="en-IN" i="1" dirty="0" smtClean="0"/>
              <a:t>service</a:t>
            </a:r>
          </a:p>
          <a:p>
            <a:r>
              <a:rPr lang="en-IN" i="1" dirty="0" smtClean="0"/>
              <a:t>Caching/factories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Extendable</a:t>
            </a:r>
          </a:p>
          <a:p>
            <a:endParaRPr lang="en-IN" dirty="0" smtClean="0"/>
          </a:p>
          <a:p>
            <a:r>
              <a:rPr lang="en-IN" dirty="0" smtClean="0"/>
              <a:t>Maintainable</a:t>
            </a:r>
          </a:p>
          <a:p>
            <a:endParaRPr lang="en-IN" dirty="0" smtClean="0"/>
          </a:p>
          <a:p>
            <a:r>
              <a:rPr lang="en-IN" dirty="0" smtClean="0"/>
              <a:t>Testable</a:t>
            </a:r>
          </a:p>
          <a:p>
            <a:endParaRPr lang="en-IN" dirty="0" smtClean="0"/>
          </a:p>
          <a:p>
            <a:r>
              <a:rPr lang="en-IN" dirty="0" smtClean="0"/>
              <a:t>MVC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Single page applications.</a:t>
            </a:r>
          </a:p>
          <a:p>
            <a:endParaRPr lang="en-IN" dirty="0" smtClean="0"/>
          </a:p>
          <a:p>
            <a:r>
              <a:rPr lang="en-IN" dirty="0" smtClean="0"/>
              <a:t>Less boilerplate code &amp; fewer lines of code.</a:t>
            </a:r>
          </a:p>
          <a:p>
            <a:endParaRPr lang="en-IN" dirty="0" smtClean="0"/>
          </a:p>
          <a:p>
            <a:r>
              <a:rPr lang="en-IN" dirty="0" smtClean="0"/>
              <a:t>Focus only on code.</a:t>
            </a:r>
          </a:p>
          <a:p>
            <a:endParaRPr lang="en-IN" dirty="0" smtClean="0"/>
          </a:p>
          <a:p>
            <a:r>
              <a:rPr lang="en-IN" dirty="0" smtClean="0"/>
              <a:t>Not required learn template language( same as HTML)</a:t>
            </a:r>
          </a:p>
          <a:p>
            <a:endParaRPr lang="en-IN" dirty="0" smtClean="0"/>
          </a:p>
          <a:p>
            <a:r>
              <a:rPr lang="en-IN" dirty="0" smtClean="0"/>
              <a:t>Need not use many UI Libraries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 </a:t>
            </a:r>
            <a:r>
              <a:rPr lang="en-IN" dirty="0" smtClean="0"/>
              <a:t>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 driven  - lots of used to write for </a:t>
            </a:r>
            <a:r>
              <a:rPr lang="en-IN" dirty="0" smtClean="0"/>
              <a:t>updating </a:t>
            </a:r>
            <a:r>
              <a:rPr lang="en-IN" dirty="0" smtClean="0"/>
              <a:t> DOM.</a:t>
            </a:r>
          </a:p>
          <a:p>
            <a:endParaRPr lang="en-IN" dirty="0" smtClean="0"/>
          </a:p>
          <a:p>
            <a:r>
              <a:rPr lang="en-IN" dirty="0" smtClean="0"/>
              <a:t>Declarative </a:t>
            </a:r>
          </a:p>
          <a:p>
            <a:endParaRPr lang="en-IN" dirty="0" smtClean="0"/>
          </a:p>
          <a:p>
            <a:r>
              <a:rPr lang="en-IN" dirty="0" smtClean="0"/>
              <a:t>Dependency </a:t>
            </a:r>
            <a:r>
              <a:rPr lang="en-IN" dirty="0" smtClean="0"/>
              <a:t>Injection</a:t>
            </a:r>
          </a:p>
          <a:p>
            <a:endParaRPr lang="en-IN" dirty="0" smtClean="0"/>
          </a:p>
          <a:p>
            <a:r>
              <a:rPr lang="en-IN" dirty="0" smtClean="0"/>
              <a:t>Extensible</a:t>
            </a:r>
          </a:p>
          <a:p>
            <a:endParaRPr lang="en-IN" dirty="0" smtClean="0"/>
          </a:p>
          <a:p>
            <a:r>
              <a:rPr lang="en-IN" dirty="0" smtClean="0"/>
              <a:t>Test first, test again, keep testing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JS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Loading angular library</a:t>
            </a:r>
          </a:p>
          <a:p>
            <a:endParaRPr lang="en-IN" dirty="0" smtClean="0"/>
          </a:p>
          <a:p>
            <a:r>
              <a:rPr lang="en-IN" dirty="0" smtClean="0"/>
              <a:t>Bootstrapping </a:t>
            </a:r>
            <a:r>
              <a:rPr lang="en-IN" dirty="0" smtClean="0"/>
              <a:t>Angular JS</a:t>
            </a:r>
          </a:p>
          <a:p>
            <a:endParaRPr lang="en-IN" dirty="0" smtClean="0"/>
          </a:p>
          <a:p>
            <a:r>
              <a:rPr lang="en-IN" dirty="0" smtClean="0"/>
              <a:t>Hello World example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Module can have controllers, services, factories and directives etc.</a:t>
            </a:r>
          </a:p>
          <a:p>
            <a:endParaRPr lang="en-IN" dirty="0" smtClean="0"/>
          </a:p>
          <a:p>
            <a:pPr fontAlgn="base"/>
            <a:endParaRPr lang="en-IN" b="1" dirty="0" smtClean="0"/>
          </a:p>
          <a:p>
            <a:pPr fontAlgn="t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2857496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err="1" smtClean="0"/>
                        <a:t>angular.module</a:t>
                      </a:r>
                      <a:r>
                        <a:rPr lang="en-IN" dirty="0" smtClean="0"/>
                        <a:t>('</a:t>
                      </a:r>
                      <a:r>
                        <a:rPr lang="en-IN" dirty="0" err="1" smtClean="0"/>
                        <a:t>notesApp</a:t>
                      </a:r>
                      <a:r>
                        <a:rPr lang="en-IN" dirty="0" smtClean="0"/>
                        <a:t>', []);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Fetching data</a:t>
            </a:r>
          </a:p>
          <a:p>
            <a:endParaRPr lang="en-IN" dirty="0" smtClean="0"/>
          </a:p>
          <a:p>
            <a:r>
              <a:rPr lang="en-IN" dirty="0" smtClean="0"/>
              <a:t>User Interaction, presentation logic.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ng</a:t>
            </a:r>
            <a:r>
              <a:rPr lang="en-IN" dirty="0" smtClean="0"/>
              <a:t>-repeat</a:t>
            </a:r>
          </a:p>
          <a:p>
            <a:endParaRPr lang="en-IN" dirty="0" smtClean="0"/>
          </a:p>
          <a:p>
            <a:r>
              <a:rPr lang="en-IN" dirty="0" err="1" smtClean="0"/>
              <a:t>ng</a:t>
            </a:r>
            <a:r>
              <a:rPr lang="en-IN" dirty="0" smtClean="0"/>
              <a:t>-show/</a:t>
            </a:r>
            <a:r>
              <a:rPr lang="en-IN" dirty="0" err="1" smtClean="0"/>
              <a:t>ng</a:t>
            </a:r>
            <a:r>
              <a:rPr lang="en-IN" dirty="0" smtClean="0"/>
              <a:t>-hide</a:t>
            </a:r>
          </a:p>
          <a:p>
            <a:endParaRPr lang="en-IN" dirty="0" smtClean="0"/>
          </a:p>
          <a:p>
            <a:r>
              <a:rPr lang="en-IN" dirty="0" err="1" smtClean="0"/>
              <a:t>ng</a:t>
            </a:r>
            <a:r>
              <a:rPr lang="en-IN" dirty="0" smtClean="0"/>
              <a:t>-bind / </a:t>
            </a:r>
            <a:r>
              <a:rPr lang="en-IN" dirty="0" err="1" smtClean="0"/>
              <a:t>ng</a:t>
            </a:r>
            <a:r>
              <a:rPr lang="en-IN" dirty="0" smtClean="0"/>
              <a:t>-model</a:t>
            </a:r>
          </a:p>
          <a:p>
            <a:endParaRPr lang="en-IN" dirty="0" smtClean="0"/>
          </a:p>
          <a:p>
            <a:r>
              <a:rPr lang="en-IN" dirty="0" smtClean="0"/>
              <a:t>Form handling</a:t>
            </a:r>
          </a:p>
          <a:p>
            <a:endParaRPr lang="en-IN" dirty="0" smtClean="0"/>
          </a:p>
          <a:p>
            <a:r>
              <a:rPr lang="en-IN" dirty="0" err="1" smtClean="0"/>
              <a:t>ng</a:t>
            </a:r>
            <a:r>
              <a:rPr lang="en-IN" dirty="0" smtClean="0"/>
              <a:t>-disabled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$invalid, $dirty,  $error,$ pristine, $valid</a:t>
            </a:r>
          </a:p>
          <a:p>
            <a:endParaRPr lang="en-IN" dirty="0" smtClean="0"/>
          </a:p>
          <a:p>
            <a:r>
              <a:rPr lang="en-IN" dirty="0" err="1" smtClean="0"/>
              <a:t>ng-minlength</a:t>
            </a:r>
            <a:r>
              <a:rPr lang="en-IN" dirty="0" smtClean="0"/>
              <a:t> ,</a:t>
            </a:r>
            <a:r>
              <a:rPr lang="en-IN" dirty="0" smtClean="0"/>
              <a:t> </a:t>
            </a:r>
            <a:r>
              <a:rPr lang="en-IN" dirty="0" err="1" smtClean="0"/>
              <a:t>ng-maxlength</a:t>
            </a:r>
            <a:r>
              <a:rPr lang="en-IN" dirty="0" smtClean="0"/>
              <a:t> , </a:t>
            </a:r>
            <a:r>
              <a:rPr lang="en-IN" dirty="0" err="1" smtClean="0"/>
              <a:t>ng</a:t>
            </a:r>
            <a:r>
              <a:rPr lang="en-IN" dirty="0" smtClean="0"/>
              <a:t>-required, </a:t>
            </a:r>
            <a:r>
              <a:rPr lang="en-IN" dirty="0" err="1" smtClean="0"/>
              <a:t>ng-patttern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ng</a:t>
            </a:r>
            <a:r>
              <a:rPr lang="en-IN" dirty="0" smtClean="0"/>
              <a:t>-init</a:t>
            </a: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1078</TotalTime>
  <Words>176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Angularjs</vt:lpstr>
      <vt:lpstr>Angularjs</vt:lpstr>
      <vt:lpstr>angularjs</vt:lpstr>
      <vt:lpstr>Angular  Philosophy</vt:lpstr>
      <vt:lpstr>Angular JS application</vt:lpstr>
      <vt:lpstr>Module</vt:lpstr>
      <vt:lpstr>Controllers</vt:lpstr>
      <vt:lpstr>Slide 8</vt:lpstr>
      <vt:lpstr>Slide 9</vt:lpstr>
      <vt:lpstr>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50</cp:revision>
  <dcterms:created xsi:type="dcterms:W3CDTF">2016-11-01T19:49:05Z</dcterms:created>
  <dcterms:modified xsi:type="dcterms:W3CDTF">2016-12-10T09:23:41Z</dcterms:modified>
</cp:coreProperties>
</file>