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12/5/2016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Java Script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003322"/>
            <a:ext cx="2100250" cy="99744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Nagendra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smtClean="0">
                <a:solidFill>
                  <a:schemeClr val="accent1"/>
                </a:solidFill>
              </a:rPr>
              <a:t>05/12/2016</a:t>
            </a:r>
            <a:endParaRPr lang="en-IN" dirty="0" smtClean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only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have so many scripting language?</a:t>
            </a:r>
          </a:p>
          <a:p>
            <a:endParaRPr lang="en-IN" dirty="0" smtClean="0"/>
          </a:p>
          <a:p>
            <a:r>
              <a:rPr lang="en-IN" dirty="0" smtClean="0"/>
              <a:t>Client side Vs Server side validations</a:t>
            </a:r>
          </a:p>
          <a:p>
            <a:endParaRPr lang="en-IN" dirty="0" smtClean="0"/>
          </a:p>
          <a:p>
            <a:r>
              <a:rPr lang="en-IN" dirty="0" smtClean="0"/>
              <a:t>No choice &amp; wide adaptability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 script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Netscape Navigator 2 introduced to the world</a:t>
            </a:r>
          </a:p>
          <a:p>
            <a:endParaRPr lang="en-IN" dirty="0" smtClean="0"/>
          </a:p>
          <a:p>
            <a:r>
              <a:rPr lang="en-IN" dirty="0" smtClean="0"/>
              <a:t>Fail of Java Applets </a:t>
            </a:r>
          </a:p>
          <a:p>
            <a:endParaRPr lang="en-IN" dirty="0" smtClean="0"/>
          </a:p>
          <a:p>
            <a:r>
              <a:rPr lang="en-IN" dirty="0" smtClean="0"/>
              <a:t>Changed name from </a:t>
            </a:r>
            <a:r>
              <a:rPr lang="en-IN" dirty="0" err="1" smtClean="0"/>
              <a:t>LiveScript</a:t>
            </a:r>
            <a:r>
              <a:rPr lang="en-IN" dirty="0" smtClean="0"/>
              <a:t> to JavaScript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 script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It is Object-oriented scripting language.</a:t>
            </a:r>
          </a:p>
          <a:p>
            <a:endParaRPr lang="en-IN" dirty="0" smtClean="0"/>
          </a:p>
          <a:p>
            <a:r>
              <a:rPr lang="en-IN" dirty="0" smtClean="0"/>
              <a:t>Cross-platform</a:t>
            </a:r>
          </a:p>
          <a:p>
            <a:endParaRPr lang="en-IN" dirty="0" smtClean="0"/>
          </a:p>
          <a:p>
            <a:r>
              <a:rPr lang="en-IN" dirty="0" smtClean="0"/>
              <a:t>JS can be extended to both client &amp; server side by supplementing with additional objects.</a:t>
            </a:r>
          </a:p>
          <a:p>
            <a:endParaRPr lang="en-IN" dirty="0" smtClean="0"/>
          </a:p>
          <a:p>
            <a:r>
              <a:rPr lang="en-IN" dirty="0" smtClean="0"/>
              <a:t>Do you feel </a:t>
            </a:r>
            <a:r>
              <a:rPr lang="en-IN" dirty="0" err="1" smtClean="0"/>
              <a:t>JavScript</a:t>
            </a:r>
            <a:r>
              <a:rPr lang="en-IN" dirty="0" smtClean="0"/>
              <a:t> is a child of java?</a:t>
            </a:r>
          </a:p>
          <a:p>
            <a:endParaRPr lang="en-IN" dirty="0" smtClean="0"/>
          </a:p>
          <a:p>
            <a:r>
              <a:rPr lang="en-IN" dirty="0" smtClean="0"/>
              <a:t>Java script is an interpreted language ? (what are other types then?)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 script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Loosely typed </a:t>
            </a:r>
          </a:p>
          <a:p>
            <a:endParaRPr lang="en-IN" dirty="0" smtClean="0"/>
          </a:p>
          <a:p>
            <a:r>
              <a:rPr lang="en-IN" dirty="0" smtClean="0"/>
              <a:t>Objects are crated with literals</a:t>
            </a:r>
          </a:p>
          <a:p>
            <a:endParaRPr lang="en-IN" dirty="0" smtClean="0"/>
          </a:p>
          <a:p>
            <a:r>
              <a:rPr lang="en-IN" dirty="0" smtClean="0"/>
              <a:t>Prototypal inheritance </a:t>
            </a:r>
          </a:p>
          <a:p>
            <a:endParaRPr lang="en-IN" dirty="0" smtClean="0"/>
          </a:p>
          <a:p>
            <a:r>
              <a:rPr lang="en-IN" dirty="0" smtClean="0"/>
              <a:t>Light weight</a:t>
            </a:r>
          </a:p>
          <a:p>
            <a:endParaRPr lang="en-IN" dirty="0" smtClean="0"/>
          </a:p>
          <a:p>
            <a:r>
              <a:rPr lang="en-IN" dirty="0" smtClean="0"/>
              <a:t>Expressive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ECMA (European Computer Manufacturers Association) - provides the core functionality</a:t>
            </a:r>
          </a:p>
          <a:p>
            <a:endParaRPr lang="en-IN" dirty="0" smtClean="0"/>
          </a:p>
          <a:p>
            <a:r>
              <a:rPr lang="en-IN" dirty="0" smtClean="0"/>
              <a:t>DOM- provides methods and interfaces for working with the content of a web page.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BOM- provides methods and interfaces for interacting with </a:t>
            </a:r>
            <a:r>
              <a:rPr lang="en-IN" smtClean="0"/>
              <a:t>the browser.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needed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IDE</a:t>
            </a:r>
          </a:p>
          <a:p>
            <a:endParaRPr lang="en-IN" dirty="0" smtClean="0"/>
          </a:p>
          <a:p>
            <a:r>
              <a:rPr lang="en-IN" dirty="0" smtClean="0"/>
              <a:t>Browsers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i="1" dirty="0" smtClean="0"/>
                        <a:t>function </a:t>
                      </a:r>
                      <a:r>
                        <a:rPr lang="en-IN" i="1" dirty="0" err="1" smtClean="0"/>
                        <a:t>greetMe</a:t>
                      </a:r>
                      <a:r>
                        <a:rPr lang="en-IN" i="1" dirty="0" smtClean="0"/>
                        <a:t>(</a:t>
                      </a:r>
                      <a:r>
                        <a:rPr lang="en-IN" i="1" dirty="0" err="1" smtClean="0"/>
                        <a:t>yourName</a:t>
                      </a:r>
                      <a:r>
                        <a:rPr lang="en-IN" i="1" dirty="0" smtClean="0"/>
                        <a:t>) { </a:t>
                      </a:r>
                    </a:p>
                    <a:p>
                      <a:pPr>
                        <a:buNone/>
                      </a:pPr>
                      <a:r>
                        <a:rPr lang="en-IN" i="1" dirty="0" smtClean="0"/>
                        <a:t>	alert("Hello " + </a:t>
                      </a:r>
                      <a:r>
                        <a:rPr lang="en-IN" i="1" dirty="0" err="1" smtClean="0"/>
                        <a:t>yourName</a:t>
                      </a:r>
                      <a:r>
                        <a:rPr lang="en-IN" i="1" dirty="0" smtClean="0"/>
                        <a:t>); </a:t>
                      </a:r>
                    </a:p>
                    <a:p>
                      <a:pPr>
                        <a:buNone/>
                      </a:pPr>
                      <a:r>
                        <a:rPr lang="en-IN" i="1" dirty="0" smtClean="0"/>
                        <a:t>} </a:t>
                      </a:r>
                    </a:p>
                    <a:p>
                      <a:pPr>
                        <a:buNone/>
                      </a:pPr>
                      <a:r>
                        <a:rPr lang="en-IN" i="1" dirty="0" err="1" smtClean="0"/>
                        <a:t>greetMe</a:t>
                      </a:r>
                      <a:r>
                        <a:rPr lang="en-IN" i="1" dirty="0" smtClean="0"/>
                        <a:t>("World");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174</TotalTime>
  <Words>163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Java Script</vt:lpstr>
      <vt:lpstr>Why only javascript</vt:lpstr>
      <vt:lpstr>What is Java script </vt:lpstr>
      <vt:lpstr>What is Java script </vt:lpstr>
      <vt:lpstr>What is Java script </vt:lpstr>
      <vt:lpstr>Versions</vt:lpstr>
      <vt:lpstr>Tools needed</vt:lpstr>
      <vt:lpstr>Hello World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28</cp:revision>
  <dcterms:created xsi:type="dcterms:W3CDTF">2016-11-01T19:49:05Z</dcterms:created>
  <dcterms:modified xsi:type="dcterms:W3CDTF">2016-12-05T04:36:48Z</dcterms:modified>
</cp:coreProperties>
</file>