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12/6/2016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Java Script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003322"/>
            <a:ext cx="2100250" cy="99744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Nagendra</a:t>
            </a:r>
            <a:endParaRPr lang="en-IN" dirty="0" smtClean="0">
              <a:solidFill>
                <a:schemeClr val="accent1"/>
              </a:solidFill>
            </a:endParaRPr>
          </a:p>
          <a:p>
            <a:r>
              <a:rPr lang="en-IN" smtClean="0">
                <a:solidFill>
                  <a:schemeClr val="accent1"/>
                </a:solidFill>
              </a:rPr>
              <a:t>06/12/2016</a:t>
            </a:r>
            <a:endParaRPr lang="en-IN" dirty="0" smtClean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Break &amp; continue </a:t>
            </a:r>
          </a:p>
          <a:p>
            <a:endParaRPr lang="en-IN" dirty="0" smtClean="0"/>
          </a:p>
          <a:p>
            <a:r>
              <a:rPr lang="en-IN" dirty="0" smtClean="0"/>
              <a:t>With</a:t>
            </a:r>
          </a:p>
          <a:p>
            <a:endParaRPr lang="en-IN" dirty="0" smtClean="0"/>
          </a:p>
          <a:p>
            <a:r>
              <a:rPr lang="en-IN" dirty="0" smtClean="0"/>
              <a:t>Global Vs Local </a:t>
            </a:r>
            <a:r>
              <a:rPr lang="en-IN" dirty="0" err="1" smtClean="0"/>
              <a:t>varaibles</a:t>
            </a:r>
            <a:endParaRPr lang="en-IN" dirty="0" smtClean="0"/>
          </a:p>
          <a:p>
            <a:endParaRPr lang="en-IN" dirty="0" smtClean="0"/>
          </a:p>
          <a:p>
            <a:r>
              <a:rPr lang="en-IN" smtClean="0"/>
              <a:t>switch 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Script placement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Embeded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External</a:t>
            </a:r>
          </a:p>
          <a:p>
            <a:endParaRPr lang="en-IN" dirty="0" smtClean="0"/>
          </a:p>
          <a:p>
            <a:r>
              <a:rPr lang="en-IN" dirty="0" err="1" smtClean="0"/>
              <a:t>noscript</a:t>
            </a:r>
            <a:r>
              <a:rPr lang="en-IN" dirty="0" smtClean="0"/>
              <a:t> tag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&amp; Identifiers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Much similar to C,C++, Java</a:t>
            </a:r>
          </a:p>
          <a:p>
            <a:endParaRPr lang="en-IN" dirty="0" smtClean="0"/>
          </a:p>
          <a:p>
            <a:r>
              <a:rPr lang="en-IN" dirty="0" smtClean="0"/>
              <a:t>Case sensitive</a:t>
            </a:r>
          </a:p>
          <a:p>
            <a:endParaRPr lang="en-IN" dirty="0" smtClean="0"/>
          </a:p>
          <a:p>
            <a:r>
              <a:rPr lang="en-IN" dirty="0" smtClean="0"/>
              <a:t>Identifiers</a:t>
            </a:r>
          </a:p>
          <a:p>
            <a:pPr lvl="1"/>
            <a:r>
              <a:rPr lang="en-IN" dirty="0" smtClean="0"/>
              <a:t> The first character must be a letter, an underscore (_), or a dollar sign ($).other can be anything.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// a one line comment</a:t>
                      </a:r>
                      <a:r>
                        <a:rPr lang="en-IN" dirty="0" smtClean="0"/>
                        <a:t> </a:t>
                      </a:r>
                    </a:p>
                    <a:p>
                      <a:endParaRPr kumimoji="0" lang="en-IN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/* this is a longer, multi-line comment */</a:t>
                      </a:r>
                    </a:p>
                    <a:p>
                      <a:endParaRPr kumimoji="0" lang="en-IN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dirty="0" smtClean="0"/>
                        <a:t> </a:t>
                      </a:r>
                      <a:r>
                        <a:rPr kumimoji="0" lang="en-I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/* You can't, however, /* nest comments */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SyntaxError</a:t>
                      </a:r>
                      <a:r>
                        <a:rPr lang="en-IN" dirty="0" smtClean="0"/>
                        <a:t> </a:t>
                      </a:r>
                      <a:r>
                        <a:rPr kumimoji="0" lang="en-IN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*/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 smtClean="0"/>
              <a:t>typeof</a:t>
            </a:r>
            <a:r>
              <a:rPr lang="en-IN" dirty="0" smtClean="0"/>
              <a:t> operator</a:t>
            </a:r>
          </a:p>
          <a:p>
            <a:endParaRPr lang="en-IN" dirty="0" smtClean="0"/>
          </a:p>
          <a:p>
            <a:r>
              <a:rPr lang="en-IN" dirty="0" smtClean="0"/>
              <a:t>Undefined</a:t>
            </a:r>
          </a:p>
          <a:p>
            <a:endParaRPr lang="en-IN" dirty="0" smtClean="0"/>
          </a:p>
          <a:p>
            <a:r>
              <a:rPr lang="en-IN" dirty="0" smtClean="0"/>
              <a:t>Null</a:t>
            </a:r>
          </a:p>
          <a:p>
            <a:endParaRPr lang="en-IN" dirty="0" smtClean="0"/>
          </a:p>
          <a:p>
            <a:r>
              <a:rPr lang="en-IN" dirty="0" smtClean="0"/>
              <a:t>Boolean</a:t>
            </a:r>
          </a:p>
          <a:p>
            <a:endParaRPr lang="en-IN" dirty="0" smtClean="0"/>
          </a:p>
          <a:p>
            <a:r>
              <a:rPr lang="en-IN" dirty="0" smtClean="0"/>
              <a:t>Number</a:t>
            </a:r>
          </a:p>
          <a:p>
            <a:endParaRPr lang="en-IN" dirty="0" smtClean="0"/>
          </a:p>
          <a:p>
            <a:r>
              <a:rPr lang="en-IN" dirty="0" smtClean="0"/>
              <a:t>String</a:t>
            </a:r>
          </a:p>
          <a:p>
            <a:endParaRPr lang="en-IN" dirty="0" smtClean="0"/>
          </a:p>
          <a:p>
            <a:r>
              <a:rPr lang="en-IN" dirty="0" smtClean="0"/>
              <a:t>Object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Arithmetic operators</a:t>
            </a:r>
          </a:p>
          <a:p>
            <a:endParaRPr lang="en-IN" dirty="0" smtClean="0"/>
          </a:p>
          <a:p>
            <a:r>
              <a:rPr lang="en-IN" dirty="0" smtClean="0"/>
              <a:t>Increment &amp; Decrement</a:t>
            </a:r>
          </a:p>
          <a:p>
            <a:endParaRPr lang="en-IN" dirty="0" smtClean="0"/>
          </a:p>
          <a:p>
            <a:r>
              <a:rPr lang="en-IN" dirty="0" smtClean="0"/>
              <a:t>Assignment operator</a:t>
            </a:r>
          </a:p>
          <a:p>
            <a:endParaRPr lang="en-IN" dirty="0" smtClean="0"/>
          </a:p>
          <a:p>
            <a:r>
              <a:rPr lang="en-IN" dirty="0" smtClean="0"/>
              <a:t>Logical Operators</a:t>
            </a:r>
          </a:p>
          <a:p>
            <a:endParaRPr lang="en-IN" dirty="0" smtClean="0"/>
          </a:p>
          <a:p>
            <a:r>
              <a:rPr lang="en-IN" dirty="0" smtClean="0"/>
              <a:t>Relational Operators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== Vs ====</a:t>
            </a:r>
          </a:p>
          <a:p>
            <a:endParaRPr lang="en-IN" dirty="0" smtClean="0"/>
          </a:p>
          <a:p>
            <a:r>
              <a:rPr lang="en-IN" dirty="0" smtClean="0"/>
              <a:t>Conditional</a:t>
            </a:r>
          </a:p>
          <a:p>
            <a:endParaRPr lang="en-IN" dirty="0" smtClean="0"/>
          </a:p>
          <a:p>
            <a:r>
              <a:rPr lang="en-IN" dirty="0" smtClean="0"/>
              <a:t>Comma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&amp; loop Statement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36861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2"/>
              </a:tblGrid>
              <a:tr h="370840">
                <a:tc>
                  <a:txBody>
                    <a:bodyPr/>
                    <a:lstStyle/>
                    <a:p>
                      <a:endParaRPr kumimoji="0" lang="en-IN" sz="1800" b="1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(condition) 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statement1 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else 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statement2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3929066"/>
          <a:ext cx="37147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 {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statement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 while (expression)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5500702"/>
          <a:ext cx="37147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while(expression)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(initialization; 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expression; 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post-loop-expression)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statement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4" y="3286124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(property in expression)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statement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1167</TotalTime>
  <Words>157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Java Script</vt:lpstr>
      <vt:lpstr>Script placement</vt:lpstr>
      <vt:lpstr>Syntax &amp; Identifiers </vt:lpstr>
      <vt:lpstr>Comments </vt:lpstr>
      <vt:lpstr>Data types</vt:lpstr>
      <vt:lpstr>Operators</vt:lpstr>
      <vt:lpstr>Operators </vt:lpstr>
      <vt:lpstr>Conditional &amp; loop Statement</vt:lpstr>
      <vt:lpstr>loops</vt:lpstr>
      <vt:lpstr>loops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44</cp:revision>
  <dcterms:created xsi:type="dcterms:W3CDTF">2016-11-01T19:49:05Z</dcterms:created>
  <dcterms:modified xsi:type="dcterms:W3CDTF">2016-12-06T04:27:03Z</dcterms:modified>
</cp:coreProperties>
</file>