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12/7/2016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12/7/2016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C2526-703E-4B38-99F7-7E679487FE1E}" type="datetimeFigureOut">
              <a:rPr lang="en-US" smtClean="0"/>
              <a:pPr/>
              <a:t>12/7/2016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12/7/2016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12/7/2016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12/7/2016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526-703E-4B38-99F7-7E679487FE1E}" type="datetimeFigureOut">
              <a:rPr lang="en-US" smtClean="0"/>
              <a:pPr/>
              <a:t>12/7/2016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12/7/2016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C2526-703E-4B38-99F7-7E679487FE1E}" type="datetimeFigureOut">
              <a:rPr lang="en-US" smtClean="0"/>
              <a:pPr/>
              <a:t>12/7/2016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C2526-703E-4B38-99F7-7E679487FE1E}" type="datetimeFigureOut">
              <a:rPr lang="en-US" smtClean="0"/>
              <a:pPr/>
              <a:t>12/7/2016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C2769-3CD7-4FC1-916B-6CE37E04221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Java Script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7950" y="5003322"/>
            <a:ext cx="2100250" cy="99744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>
                <a:solidFill>
                  <a:schemeClr val="accent1"/>
                </a:solidFill>
              </a:rPr>
              <a:t>Nagendra</a:t>
            </a:r>
            <a:endParaRPr lang="en-IN" dirty="0" smtClean="0">
              <a:solidFill>
                <a:schemeClr val="accent1"/>
              </a:solidFill>
            </a:endParaRPr>
          </a:p>
          <a:p>
            <a:r>
              <a:rPr lang="en-IN" smtClean="0">
                <a:solidFill>
                  <a:schemeClr val="accent1"/>
                </a:solidFill>
              </a:rPr>
              <a:t>07/12/2016</a:t>
            </a:r>
            <a:endParaRPr lang="en-IN" dirty="0" smtClean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 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functionName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(arg0, arg1,...,</a:t>
                      </a:r>
                      <a:r>
                        <a:rPr kumimoji="0" lang="en-IN" sz="1800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argN</a:t>
                      </a:r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statements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72" y="3643314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 sum(num1, num2) {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num1 + num2;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   alert(“Hello world”); //never executed</a:t>
                      </a:r>
                    </a:p>
                    <a:p>
                      <a:r>
                        <a:rPr kumimoji="0" lang="en-I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arguments</a:t>
            </a:r>
          </a:p>
          <a:p>
            <a:endParaRPr lang="en-IN" dirty="0" smtClean="0"/>
          </a:p>
          <a:p>
            <a:r>
              <a:rPr lang="en-IN" dirty="0" smtClean="0"/>
              <a:t>No overloading</a:t>
            </a:r>
          </a:p>
          <a:p>
            <a:endParaRPr lang="en-IN" dirty="0" smtClean="0"/>
          </a:p>
          <a:p>
            <a:r>
              <a:rPr lang="en-IN" dirty="0" smtClean="0"/>
              <a:t>call by value Vs call by reference</a:t>
            </a:r>
          </a:p>
          <a:p>
            <a:endParaRPr lang="en-IN" dirty="0" smtClean="0"/>
          </a:p>
          <a:p>
            <a:r>
              <a:rPr lang="en-IN" dirty="0" smtClean="0"/>
              <a:t>Context execution </a:t>
            </a:r>
          </a:p>
          <a:p>
            <a:endParaRPr lang="en-IN" dirty="0" smtClean="0"/>
          </a:p>
          <a:p>
            <a:r>
              <a:rPr lang="en-IN" dirty="0" smtClean="0"/>
              <a:t>Scopes &amp; Scope chaining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No block level scopes</a:t>
            </a:r>
          </a:p>
          <a:p>
            <a:endParaRPr lang="en-IN" dirty="0" smtClean="0"/>
          </a:p>
          <a:p>
            <a:r>
              <a:rPr lang="en-IN" dirty="0" smtClean="0"/>
              <a:t>Objects are created in two ways new or object literal.</a:t>
            </a:r>
          </a:p>
          <a:p>
            <a:endParaRPr lang="en-IN" dirty="0" smtClean="0"/>
          </a:p>
          <a:p>
            <a:r>
              <a:rPr lang="en-IN" dirty="0" smtClean="0"/>
              <a:t>Array </a:t>
            </a:r>
          </a:p>
          <a:p>
            <a:endParaRPr lang="en-IN" dirty="0" smtClean="0"/>
          </a:p>
          <a:p>
            <a:r>
              <a:rPr lang="en-IN" dirty="0" smtClean="0"/>
              <a:t>Function as argument</a:t>
            </a:r>
          </a:p>
          <a:p>
            <a:endParaRPr lang="en-IN" dirty="0" smtClean="0"/>
          </a:p>
          <a:p>
            <a:r>
              <a:rPr lang="en-IN" dirty="0" smtClean="0"/>
              <a:t>Date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Function Declarations versus Function Expressions</a:t>
            </a:r>
          </a:p>
          <a:p>
            <a:endParaRPr lang="en-IN" dirty="0" smtClean="0"/>
          </a:p>
          <a:p>
            <a:r>
              <a:rPr lang="en-IN" dirty="0" smtClean="0"/>
              <a:t>this</a:t>
            </a:r>
          </a:p>
          <a:p>
            <a:endParaRPr lang="en-IN" dirty="0" smtClean="0"/>
          </a:p>
          <a:p>
            <a:r>
              <a:rPr lang="en-IN" dirty="0" smtClean="0"/>
              <a:t>Call &amp; Apply</a:t>
            </a:r>
          </a:p>
          <a:p>
            <a:endParaRPr lang="en-IN" dirty="0" smtClean="0"/>
          </a:p>
          <a:p>
            <a:r>
              <a:rPr lang="en-IN" dirty="0" smtClean="0"/>
              <a:t>Bind</a:t>
            </a:r>
          </a:p>
          <a:p>
            <a:endParaRPr lang="en-IN" dirty="0" smtClean="0"/>
          </a:p>
          <a:p>
            <a:r>
              <a:rPr lang="en-IN" dirty="0" smtClean="0"/>
              <a:t>Primitive Wrapper types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Eval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Math (random)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1072</TotalTime>
  <Words>96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Java Script</vt:lpstr>
      <vt:lpstr>functions</vt:lpstr>
      <vt:lpstr>functions</vt:lpstr>
      <vt:lpstr>scopes</vt:lpstr>
      <vt:lpstr>Scopes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Windows User</dc:creator>
  <cp:lastModifiedBy>Windows User</cp:lastModifiedBy>
  <cp:revision>53</cp:revision>
  <dcterms:created xsi:type="dcterms:W3CDTF">2016-11-01T19:49:05Z</dcterms:created>
  <dcterms:modified xsi:type="dcterms:W3CDTF">2016-12-07T02:17:38Z</dcterms:modified>
</cp:coreProperties>
</file>