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Java Script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003322"/>
            <a:ext cx="2100250" cy="99744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Nagendra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dirty="0" smtClean="0">
                <a:solidFill>
                  <a:schemeClr val="accent1"/>
                </a:solidFill>
              </a:rPr>
              <a:t>03/12/2016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Prototypical inheritance.</a:t>
            </a:r>
          </a:p>
          <a:p>
            <a:endParaRPr lang="en-IN" dirty="0" smtClean="0"/>
          </a:p>
          <a:p>
            <a:r>
              <a:rPr lang="en-IN" dirty="0" smtClean="0"/>
              <a:t> Prototypical Chain</a:t>
            </a:r>
          </a:p>
          <a:p>
            <a:endParaRPr lang="en-IN" dirty="0" smtClean="0"/>
          </a:p>
          <a:p>
            <a:r>
              <a:rPr lang="en-IN" dirty="0" smtClean="0"/>
              <a:t>Recursive functions</a:t>
            </a:r>
          </a:p>
          <a:p>
            <a:endParaRPr lang="en-IN" dirty="0" smtClean="0"/>
          </a:p>
          <a:p>
            <a:r>
              <a:rPr lang="en-IN" dirty="0" smtClean="0"/>
              <a:t>Closures</a:t>
            </a:r>
          </a:p>
          <a:p>
            <a:endParaRPr lang="en-IN" dirty="0" smtClean="0"/>
          </a:p>
          <a:p>
            <a:r>
              <a:rPr lang="en-IN" dirty="0" smtClean="0"/>
              <a:t>Immediately executed methods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Private variables/ Module pattern</a:t>
            </a:r>
          </a:p>
          <a:p>
            <a:endParaRPr lang="en-IN" dirty="0" smtClean="0"/>
          </a:p>
          <a:p>
            <a:r>
              <a:rPr lang="en-IN" dirty="0" smtClean="0"/>
              <a:t>Singleton</a:t>
            </a:r>
          </a:p>
          <a:p>
            <a:endParaRPr lang="en-IN" dirty="0" smtClean="0"/>
          </a:p>
          <a:p>
            <a:r>
              <a:rPr lang="en-IN" dirty="0" smtClean="0"/>
              <a:t>Event Bubbling &amp; Capturing</a:t>
            </a:r>
          </a:p>
          <a:p>
            <a:endParaRPr lang="en-IN" dirty="0" smtClean="0"/>
          </a:p>
          <a:p>
            <a:r>
              <a:rPr lang="en-IN" dirty="0" smtClean="0"/>
              <a:t>Event Listeners ( at different levels) &amp; Event Object</a:t>
            </a:r>
          </a:p>
          <a:p>
            <a:endParaRPr lang="en-IN" dirty="0" smtClean="0"/>
          </a:p>
          <a:p>
            <a:r>
              <a:rPr lang="en-IN" dirty="0" smtClean="0"/>
              <a:t>DOM event flow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Ajax &amp; JSON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XMLHttpRequest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kumimoji="0" lang="en-IN" sz="1800" b="0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xhr.onreadystatechange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function(){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xhr.readyState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== 4){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if ((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xhr.status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&gt;= 200 &amp;&amp;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xhr.status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 300) ||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xhr.status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== 304){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alert(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xhr.responseText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} else {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alert(“Request was unsuccessful: “ +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xhr.status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xhr.open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(“get”, “example.txt”, true);</a:t>
                      </a:r>
                    </a:p>
                    <a:p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xhr.send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(null);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1180</TotalTime>
  <Words>113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Java Script</vt:lpstr>
      <vt:lpstr>OOP</vt:lpstr>
      <vt:lpstr>Slide 3</vt:lpstr>
      <vt:lpstr>Form Handling</vt:lpstr>
      <vt:lpstr>Ajax &amp; JSON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64</cp:revision>
  <dcterms:created xsi:type="dcterms:W3CDTF">2016-11-01T19:49:05Z</dcterms:created>
  <dcterms:modified xsi:type="dcterms:W3CDTF">2016-12-06T00:57:24Z</dcterms:modified>
</cp:coreProperties>
</file>