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11/2/2016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11/2/2016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11/2/2016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11/2/2016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11/2/2016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11/2/2016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11/2/2016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11/2/2016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11/2/2016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AC2526-703E-4B38-99F7-7E679487FE1E}" type="datetimeFigureOut">
              <a:rPr lang="en-US" smtClean="0"/>
              <a:pPr/>
              <a:t>11/2/2016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HTML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60" y="5003322"/>
            <a:ext cx="2457440" cy="85457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>
                <a:solidFill>
                  <a:schemeClr val="accent1"/>
                </a:solidFill>
              </a:rPr>
              <a:t>Nagendra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IN" sz="1200" dirty="0" smtClean="0">
                <a:solidFill>
                  <a:schemeClr val="accent2"/>
                </a:solidFill>
              </a:rPr>
              <a:t>On 03/11/2016</a:t>
            </a:r>
            <a:endParaRPr lang="en-IN" sz="1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Lists – un-Ordered list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&lt;</a:t>
            </a:r>
            <a:r>
              <a:rPr lang="en-IN" b="1" dirty="0" err="1" smtClean="0"/>
              <a:t>u</a:t>
            </a:r>
            <a:r>
              <a:rPr lang="en-IN" b="1" dirty="0" err="1" smtClean="0"/>
              <a:t>l</a:t>
            </a:r>
            <a:r>
              <a:rPr lang="en-IN" b="1" dirty="0" smtClean="0"/>
              <a:t>&gt; - </a:t>
            </a:r>
            <a:r>
              <a:rPr lang="en-IN" dirty="0" smtClean="0"/>
              <a:t> un-ordered list is created with</a:t>
            </a:r>
          </a:p>
          <a:p>
            <a:endParaRPr lang="en-IN" dirty="0" smtClean="0"/>
          </a:p>
          <a:p>
            <a:r>
              <a:rPr lang="en-IN" b="1" dirty="0" smtClean="0"/>
              <a:t>&lt;</a:t>
            </a:r>
            <a:r>
              <a:rPr lang="en-IN" b="1" dirty="0" err="1" smtClean="0"/>
              <a:t>li</a:t>
            </a:r>
            <a:r>
              <a:rPr lang="en-IN" b="1" dirty="0" smtClean="0"/>
              <a:t>&gt; - </a:t>
            </a:r>
            <a:r>
              <a:rPr lang="en-IN" dirty="0" smtClean="0"/>
              <a:t> each element is created with</a:t>
            </a:r>
          </a:p>
          <a:p>
            <a:endParaRPr lang="en-IN" b="1" dirty="0" smtClean="0"/>
          </a:p>
          <a:p>
            <a:r>
              <a:rPr lang="en-IN" b="1" dirty="0" smtClean="0"/>
              <a:t>Type – </a:t>
            </a:r>
            <a:r>
              <a:rPr lang="en-IN" dirty="0" smtClean="0"/>
              <a:t>circles, </a:t>
            </a:r>
            <a:r>
              <a:rPr lang="en-IN" dirty="0" smtClean="0"/>
              <a:t> squares, diamonds etc.</a:t>
            </a: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Lists – </a:t>
            </a:r>
            <a:r>
              <a:rPr lang="en-IN" dirty="0" smtClean="0"/>
              <a:t>Definition Lists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&lt;dl&gt; - </a:t>
            </a:r>
            <a:r>
              <a:rPr lang="en-IN" dirty="0" smtClean="0"/>
              <a:t>The definition list is created with</a:t>
            </a:r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&lt;</a:t>
            </a:r>
            <a:r>
              <a:rPr lang="en-IN" b="1" dirty="0" err="1" smtClean="0"/>
              <a:t>dt</a:t>
            </a:r>
            <a:r>
              <a:rPr lang="en-IN" b="1" dirty="0" smtClean="0"/>
              <a:t>&gt; - </a:t>
            </a:r>
            <a:r>
              <a:rPr lang="en-IN" dirty="0" smtClean="0"/>
              <a:t>used to contain the </a:t>
            </a:r>
            <a:r>
              <a:rPr lang="en-IN" dirty="0" smtClean="0"/>
              <a:t>term being </a:t>
            </a:r>
            <a:r>
              <a:rPr lang="en-IN" dirty="0" smtClean="0"/>
              <a:t>defined</a:t>
            </a:r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&lt;</a:t>
            </a:r>
            <a:r>
              <a:rPr lang="en-IN" b="1" dirty="0" err="1" smtClean="0"/>
              <a:t>dd</a:t>
            </a:r>
            <a:r>
              <a:rPr lang="en-IN" b="1" dirty="0" smtClean="0"/>
              <a:t>&gt; - </a:t>
            </a:r>
            <a:r>
              <a:rPr lang="en-IN" dirty="0" smtClean="0"/>
              <a:t>This is used to contain </a:t>
            </a:r>
            <a:r>
              <a:rPr lang="en-IN" dirty="0" smtClean="0"/>
              <a:t>the definition</a:t>
            </a:r>
            <a:r>
              <a:rPr lang="en-IN" dirty="0" smtClean="0"/>
              <a:t>.</a:t>
            </a:r>
            <a:endParaRPr lang="en-IN" b="1" dirty="0" smtClean="0"/>
          </a:p>
          <a:p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Lists – </a:t>
            </a:r>
            <a:r>
              <a:rPr lang="en-IN" dirty="0" smtClean="0"/>
              <a:t>Nested Lists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&lt;dl&gt; - </a:t>
            </a:r>
            <a:r>
              <a:rPr lang="en-IN" dirty="0" smtClean="0"/>
              <a:t>The definition list is created with</a:t>
            </a:r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&lt;</a:t>
            </a:r>
            <a:r>
              <a:rPr lang="en-IN" b="1" dirty="0" err="1" smtClean="0"/>
              <a:t>dt</a:t>
            </a:r>
            <a:r>
              <a:rPr lang="en-IN" b="1" dirty="0" smtClean="0"/>
              <a:t>&gt; - </a:t>
            </a:r>
            <a:r>
              <a:rPr lang="en-IN" dirty="0" smtClean="0"/>
              <a:t>used to contain the </a:t>
            </a:r>
            <a:r>
              <a:rPr lang="en-IN" dirty="0" smtClean="0"/>
              <a:t>term being </a:t>
            </a:r>
            <a:r>
              <a:rPr lang="en-IN" dirty="0" smtClean="0"/>
              <a:t>defined</a:t>
            </a:r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&lt;</a:t>
            </a:r>
            <a:r>
              <a:rPr lang="en-IN" b="1" dirty="0" err="1" smtClean="0"/>
              <a:t>dd</a:t>
            </a:r>
            <a:r>
              <a:rPr lang="en-IN" b="1" dirty="0" smtClean="0"/>
              <a:t>&gt; - </a:t>
            </a:r>
            <a:r>
              <a:rPr lang="en-IN" dirty="0" smtClean="0"/>
              <a:t>This is used to contain </a:t>
            </a:r>
            <a:r>
              <a:rPr lang="en-IN" dirty="0" smtClean="0"/>
              <a:t>the definition</a:t>
            </a:r>
            <a:r>
              <a:rPr lang="en-IN" dirty="0" smtClean="0"/>
              <a:t>.</a:t>
            </a:r>
            <a:endParaRPr lang="en-IN" b="1" dirty="0" smtClean="0"/>
          </a:p>
          <a:p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Semantic elements</a:t>
            </a:r>
          </a:p>
          <a:p>
            <a:endParaRPr lang="en-IN" dirty="0" smtClean="0"/>
          </a:p>
          <a:p>
            <a:r>
              <a:rPr lang="en-IN" dirty="0" smtClean="0"/>
              <a:t>List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What is HTML</a:t>
            </a:r>
          </a:p>
          <a:p>
            <a:endParaRPr lang="en-IN" dirty="0" smtClean="0"/>
          </a:p>
          <a:p>
            <a:r>
              <a:rPr lang="en-IN" dirty="0" smtClean="0"/>
              <a:t>How Internet works</a:t>
            </a:r>
          </a:p>
          <a:p>
            <a:endParaRPr lang="en-IN" dirty="0" smtClean="0"/>
          </a:p>
          <a:p>
            <a:r>
              <a:rPr lang="en-IN" dirty="0" smtClean="0"/>
              <a:t>Different concepts like Browser, Web server, Application server, </a:t>
            </a:r>
            <a:r>
              <a:rPr lang="en-IN" dirty="0" smtClean="0"/>
              <a:t>n-tier architecture </a:t>
            </a:r>
            <a:r>
              <a:rPr lang="en-IN" dirty="0" smtClean="0"/>
              <a:t>, web 1.0 web 2.0, responsive </a:t>
            </a:r>
            <a:r>
              <a:rPr lang="en-IN" dirty="0" smtClean="0"/>
              <a:t>W</a:t>
            </a:r>
            <a:r>
              <a:rPr lang="en-IN" dirty="0" smtClean="0"/>
              <a:t>eb, HTTP &amp; HTTPS etc.</a:t>
            </a:r>
          </a:p>
          <a:p>
            <a:endParaRPr lang="en-IN" dirty="0" smtClean="0"/>
          </a:p>
          <a:p>
            <a:r>
              <a:rPr lang="en-IN" dirty="0" smtClean="0"/>
              <a:t>Structural mark-ups 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Semantic markups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Not intended for changing the structure of the page</a:t>
            </a:r>
          </a:p>
          <a:p>
            <a:endParaRPr lang="en-IN" dirty="0" smtClean="0"/>
          </a:p>
          <a:p>
            <a:r>
              <a:rPr lang="en-IN" dirty="0" smtClean="0"/>
              <a:t>Provides extra information</a:t>
            </a:r>
          </a:p>
          <a:p>
            <a:endParaRPr lang="en-IN" dirty="0" smtClean="0"/>
          </a:p>
          <a:p>
            <a:r>
              <a:rPr lang="en-IN" dirty="0" smtClean="0"/>
              <a:t>Few elements are strong , emphasis  elements etc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Semantic markups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&lt;strong&gt;</a:t>
            </a:r>
            <a:r>
              <a:rPr lang="en-IN" dirty="0" smtClean="0"/>
              <a:t> - indicates strong importance &amp; strong emphasis</a:t>
            </a:r>
          </a:p>
          <a:p>
            <a:endParaRPr lang="en-IN" dirty="0" smtClean="0"/>
          </a:p>
          <a:p>
            <a:r>
              <a:rPr lang="en-IN" dirty="0" smtClean="0"/>
              <a:t>Strong Vs Bold</a:t>
            </a:r>
          </a:p>
          <a:p>
            <a:endParaRPr lang="en-IN" dirty="0" smtClean="0"/>
          </a:p>
          <a:p>
            <a:r>
              <a:rPr lang="en-IN" b="1" dirty="0" smtClean="0"/>
              <a:t>&lt;</a:t>
            </a:r>
            <a:r>
              <a:rPr lang="en-IN" b="1" dirty="0" err="1" smtClean="0"/>
              <a:t>em</a:t>
            </a:r>
            <a:r>
              <a:rPr lang="en-IN" b="1" dirty="0" smtClean="0"/>
              <a:t>&gt; </a:t>
            </a:r>
            <a:r>
              <a:rPr lang="en-IN" dirty="0" smtClean="0"/>
              <a:t> -</a:t>
            </a:r>
            <a:r>
              <a:rPr lang="en-IN" dirty="0" smtClean="0"/>
              <a:t>element </a:t>
            </a:r>
            <a:r>
              <a:rPr lang="en-IN" dirty="0" smtClean="0"/>
              <a:t>indicates emphasis </a:t>
            </a:r>
            <a:r>
              <a:rPr lang="en-IN" dirty="0" smtClean="0"/>
              <a:t>that subtly </a:t>
            </a:r>
            <a:r>
              <a:rPr lang="en-IN" dirty="0" smtClean="0"/>
              <a:t>changes the </a:t>
            </a:r>
            <a:r>
              <a:rPr lang="en-IN" dirty="0" smtClean="0"/>
              <a:t>meaning of a sentence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 err="1" smtClean="0"/>
              <a:t>i</a:t>
            </a:r>
            <a:r>
              <a:rPr lang="en-IN" dirty="0" smtClean="0"/>
              <a:t>&gt; </a:t>
            </a:r>
            <a:r>
              <a:rPr lang="en-IN" dirty="0" smtClean="0"/>
              <a:t>V</a:t>
            </a:r>
            <a:r>
              <a:rPr lang="en-IN" dirty="0" smtClean="0"/>
              <a:t>s &lt;</a:t>
            </a:r>
            <a:r>
              <a:rPr lang="en-IN" dirty="0" err="1" smtClean="0"/>
              <a:t>em</a:t>
            </a:r>
            <a:r>
              <a:rPr lang="en-IN" dirty="0" smtClean="0"/>
              <a:t>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Semantic markups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&lt;</a:t>
            </a:r>
            <a:r>
              <a:rPr lang="en-IN" b="1" dirty="0" err="1" smtClean="0"/>
              <a:t>blockquote</a:t>
            </a:r>
            <a:r>
              <a:rPr lang="en-IN" b="1" dirty="0" smtClean="0"/>
              <a:t>&gt; - </a:t>
            </a:r>
            <a:r>
              <a:rPr lang="en-IN" dirty="0" smtClean="0"/>
              <a:t>long quotation in 4.0 ,</a:t>
            </a:r>
            <a:r>
              <a:rPr lang="en-IN" dirty="0" smtClean="0"/>
              <a:t> section that is quoted from another </a:t>
            </a:r>
            <a:r>
              <a:rPr lang="en-IN" dirty="0" smtClean="0"/>
              <a:t>source 5.</a:t>
            </a:r>
          </a:p>
          <a:p>
            <a:endParaRPr lang="en-IN" dirty="0" smtClean="0"/>
          </a:p>
          <a:p>
            <a:r>
              <a:rPr lang="en-IN" b="1" dirty="0" smtClean="0"/>
              <a:t>&lt;q&gt;</a:t>
            </a:r>
            <a:r>
              <a:rPr lang="en-IN" dirty="0" smtClean="0"/>
              <a:t>  - </a:t>
            </a:r>
            <a:r>
              <a:rPr lang="en-IN" dirty="0" smtClean="0"/>
              <a:t>element is used </a:t>
            </a:r>
            <a:r>
              <a:rPr lang="en-IN" dirty="0" smtClean="0"/>
              <a:t>for shorter </a:t>
            </a:r>
            <a:r>
              <a:rPr lang="en-IN" dirty="0" smtClean="0"/>
              <a:t>quotes that sit </a:t>
            </a:r>
            <a:r>
              <a:rPr lang="en-IN" dirty="0" smtClean="0"/>
              <a:t>within a </a:t>
            </a:r>
            <a:r>
              <a:rPr lang="en-IN" dirty="0" smtClean="0"/>
              <a:t>paragraph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IE doesn’t support.</a:t>
            </a:r>
          </a:p>
          <a:p>
            <a:endParaRPr lang="en-IN" dirty="0" smtClean="0"/>
          </a:p>
          <a:p>
            <a:r>
              <a:rPr lang="en-IN" dirty="0" smtClean="0"/>
              <a:t>Both has cite attribute support.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Semantic markups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&lt;</a:t>
            </a:r>
            <a:r>
              <a:rPr lang="en-IN" b="1" dirty="0" err="1" smtClean="0"/>
              <a:t>abbr</a:t>
            </a:r>
            <a:r>
              <a:rPr lang="en-IN" b="1" dirty="0" smtClean="0"/>
              <a:t>&gt; - </a:t>
            </a:r>
            <a:r>
              <a:rPr lang="en-IN" dirty="0" smtClean="0"/>
              <a:t> To show full </a:t>
            </a:r>
            <a:r>
              <a:rPr lang="en-IN" dirty="0" err="1" smtClean="0"/>
              <a:t>expansion.Added</a:t>
            </a:r>
            <a:r>
              <a:rPr lang="en-IN" dirty="0" smtClean="0"/>
              <a:t> in HTML5</a:t>
            </a:r>
          </a:p>
          <a:p>
            <a:endParaRPr lang="en-IN" dirty="0" smtClean="0"/>
          </a:p>
          <a:p>
            <a:r>
              <a:rPr lang="en-IN" b="1" dirty="0" smtClean="0"/>
              <a:t>&lt; </a:t>
            </a:r>
            <a:r>
              <a:rPr lang="en-IN" b="1" dirty="0" smtClean="0"/>
              <a:t>acronym&gt; </a:t>
            </a:r>
            <a:r>
              <a:rPr lang="en-IN" dirty="0" smtClean="0"/>
              <a:t> -</a:t>
            </a:r>
            <a:r>
              <a:rPr lang="en-IN" dirty="0" smtClean="0"/>
              <a:t> To show full </a:t>
            </a:r>
            <a:r>
              <a:rPr lang="en-IN" dirty="0" smtClean="0"/>
              <a:t>expansion –till HTML5.</a:t>
            </a:r>
          </a:p>
          <a:p>
            <a:endParaRPr lang="en-IN" dirty="0" smtClean="0"/>
          </a:p>
          <a:p>
            <a:r>
              <a:rPr lang="en-IN" dirty="0" smtClean="0"/>
              <a:t>Both has title attribute support.</a:t>
            </a:r>
          </a:p>
          <a:p>
            <a:endParaRPr lang="en-IN" dirty="0" smtClean="0"/>
          </a:p>
          <a:p>
            <a:r>
              <a:rPr lang="en-IN" dirty="0" err="1" smtClean="0"/>
              <a:t>a</a:t>
            </a:r>
            <a:r>
              <a:rPr lang="en-IN" dirty="0" err="1" smtClean="0"/>
              <a:t>bbr</a:t>
            </a:r>
            <a:r>
              <a:rPr lang="en-IN" dirty="0" smtClean="0"/>
              <a:t> Vs acronym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Semantic markups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&lt;cite&gt;</a:t>
            </a:r>
            <a:r>
              <a:rPr lang="en-IN" b="1" dirty="0" smtClean="0"/>
              <a:t> - </a:t>
            </a:r>
            <a:r>
              <a:rPr lang="en-IN" dirty="0" smtClean="0"/>
              <a:t> to reference something, shown in italic</a:t>
            </a:r>
          </a:p>
          <a:p>
            <a:endParaRPr lang="en-IN" dirty="0" smtClean="0"/>
          </a:p>
          <a:p>
            <a:r>
              <a:rPr lang="en-IN" b="1" dirty="0" smtClean="0"/>
              <a:t>&lt; </a:t>
            </a:r>
            <a:r>
              <a:rPr lang="en-IN" b="1" dirty="0" err="1" smtClean="0"/>
              <a:t>dfn</a:t>
            </a:r>
            <a:r>
              <a:rPr lang="en-IN" b="1" dirty="0" smtClean="0"/>
              <a:t>&gt; </a:t>
            </a:r>
            <a:r>
              <a:rPr lang="en-IN" dirty="0" smtClean="0"/>
              <a:t> -</a:t>
            </a:r>
            <a:r>
              <a:rPr lang="en-IN" dirty="0" smtClean="0"/>
              <a:t> </a:t>
            </a:r>
            <a:r>
              <a:rPr lang="en-IN" dirty="0" smtClean="0"/>
              <a:t>First time describe the new technology in doc.</a:t>
            </a:r>
          </a:p>
          <a:p>
            <a:endParaRPr lang="en-IN" dirty="0" smtClean="0"/>
          </a:p>
          <a:p>
            <a:r>
              <a:rPr lang="en-IN" dirty="0" smtClean="0"/>
              <a:t>Rendering differs from browser to browser.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Semantic markups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&lt;address&gt; - </a:t>
            </a:r>
            <a:r>
              <a:rPr lang="en-IN" dirty="0" smtClean="0"/>
              <a:t> to specify the contact details </a:t>
            </a:r>
          </a:p>
          <a:p>
            <a:endParaRPr lang="en-IN" dirty="0" smtClean="0"/>
          </a:p>
          <a:p>
            <a:r>
              <a:rPr lang="en-IN" b="1" dirty="0" smtClean="0"/>
              <a:t>&lt;del&gt; &amp; &lt;ins&gt;</a:t>
            </a:r>
            <a:r>
              <a:rPr lang="en-IN" dirty="0" smtClean="0"/>
              <a:t> - to show the deleted &amp; newly inserted content.</a:t>
            </a:r>
          </a:p>
          <a:p>
            <a:endParaRPr lang="en-IN" dirty="0" smtClean="0"/>
          </a:p>
          <a:p>
            <a:r>
              <a:rPr lang="en-IN" b="1" dirty="0" smtClean="0"/>
              <a:t>&lt;s&gt; - </a:t>
            </a:r>
            <a:r>
              <a:rPr lang="en-IN" dirty="0" smtClean="0"/>
              <a:t>no longer accurate or relevant </a:t>
            </a: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Lists – Ordered list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&lt;</a:t>
            </a:r>
            <a:r>
              <a:rPr lang="en-IN" b="1" dirty="0" err="1" smtClean="0"/>
              <a:t>ol</a:t>
            </a:r>
            <a:r>
              <a:rPr lang="en-IN" b="1" dirty="0" smtClean="0"/>
              <a:t>&gt; - </a:t>
            </a:r>
            <a:r>
              <a:rPr lang="en-IN" dirty="0" smtClean="0"/>
              <a:t> ordered list is created with</a:t>
            </a:r>
          </a:p>
          <a:p>
            <a:endParaRPr lang="en-IN" dirty="0" smtClean="0"/>
          </a:p>
          <a:p>
            <a:r>
              <a:rPr lang="en-IN" b="1" dirty="0" smtClean="0"/>
              <a:t>&lt;</a:t>
            </a:r>
            <a:r>
              <a:rPr lang="en-IN" b="1" dirty="0" err="1" smtClean="0"/>
              <a:t>li</a:t>
            </a:r>
            <a:r>
              <a:rPr lang="en-IN" b="1" dirty="0" smtClean="0"/>
              <a:t>&gt; - </a:t>
            </a:r>
            <a:r>
              <a:rPr lang="en-IN" dirty="0" smtClean="0"/>
              <a:t> each element is created with</a:t>
            </a:r>
          </a:p>
          <a:p>
            <a:endParaRPr lang="en-IN" b="1" dirty="0" smtClean="0"/>
          </a:p>
          <a:p>
            <a:r>
              <a:rPr lang="en-IN" b="1" dirty="0" smtClean="0"/>
              <a:t>Type – </a:t>
            </a:r>
            <a:r>
              <a:rPr lang="en-IN" dirty="0" smtClean="0"/>
              <a:t>numbers (1) ,letters (a or A), roman letters (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 smtClean="0"/>
              <a:t>or I)etc.</a:t>
            </a: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188</TotalTime>
  <Words>402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HTML</vt:lpstr>
      <vt:lpstr>Recap?</vt:lpstr>
      <vt:lpstr>Semantic markups</vt:lpstr>
      <vt:lpstr>Semantic markups</vt:lpstr>
      <vt:lpstr>Semantic markups</vt:lpstr>
      <vt:lpstr>Semantic markups</vt:lpstr>
      <vt:lpstr>Semantic markups</vt:lpstr>
      <vt:lpstr>Semantic markups</vt:lpstr>
      <vt:lpstr>Lists – Ordered list</vt:lpstr>
      <vt:lpstr>Lists – un-Ordered list</vt:lpstr>
      <vt:lpstr>Lists – Definition Lists</vt:lpstr>
      <vt:lpstr>Lists – Nested Lists</vt:lpstr>
      <vt:lpstr>Summary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Windows User</dc:creator>
  <cp:lastModifiedBy>Windows User</cp:lastModifiedBy>
  <cp:revision>46</cp:revision>
  <dcterms:created xsi:type="dcterms:W3CDTF">2016-11-01T19:49:05Z</dcterms:created>
  <dcterms:modified xsi:type="dcterms:W3CDTF">2016-11-02T20:31:18Z</dcterms:modified>
</cp:coreProperties>
</file>