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70" r:id="rId6"/>
    <p:sldId id="268" r:id="rId7"/>
    <p:sldId id="271" r:id="rId8"/>
    <p:sldId id="273" r:id="rId9"/>
    <p:sldId id="272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HTML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chemeClr val="accent1"/>
                </a:solidFill>
              </a:rPr>
              <a:t>on</a:t>
            </a:r>
            <a:endParaRPr lang="en-IN" dirty="0" smtClean="0">
              <a:solidFill>
                <a:schemeClr val="accent1"/>
              </a:solidFill>
            </a:endParaRPr>
          </a:p>
          <a:p>
            <a:r>
              <a:rPr lang="en-IN" sz="1200" dirty="0" smtClean="0">
                <a:solidFill>
                  <a:schemeClr val="accent2"/>
                </a:solidFill>
              </a:rPr>
              <a:t>On 05/11/2016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 –information about your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pragma</a:t>
            </a:r>
            <a:r>
              <a:rPr lang="en-IN" dirty="0" smtClean="0"/>
              <a:t> – prevent the page to cache</a:t>
            </a:r>
          </a:p>
          <a:p>
            <a:endParaRPr lang="en-IN" dirty="0" smtClean="0"/>
          </a:p>
          <a:p>
            <a:r>
              <a:rPr lang="en-IN" smtClean="0"/>
              <a:t>expires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 –information about your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What is Meta</a:t>
            </a:r>
          </a:p>
          <a:p>
            <a:endParaRPr lang="en-IN" dirty="0" smtClean="0"/>
          </a:p>
          <a:p>
            <a:r>
              <a:rPr lang="en-IN" dirty="0" smtClean="0"/>
              <a:t>Not visible to user but needed</a:t>
            </a:r>
          </a:p>
          <a:p>
            <a:endParaRPr lang="en-IN" dirty="0" smtClean="0"/>
          </a:p>
          <a:p>
            <a:r>
              <a:rPr lang="en-IN" dirty="0" smtClean="0"/>
              <a:t>description</a:t>
            </a:r>
          </a:p>
          <a:p>
            <a:endParaRPr lang="en-IN" dirty="0" smtClean="0"/>
          </a:p>
          <a:p>
            <a:r>
              <a:rPr lang="en-IN" dirty="0" smtClean="0"/>
              <a:t>keywords</a:t>
            </a:r>
          </a:p>
          <a:p>
            <a:endParaRPr lang="en-IN" dirty="0" smtClean="0"/>
          </a:p>
          <a:p>
            <a:r>
              <a:rPr lang="en-IN" dirty="0" smtClean="0"/>
              <a:t>Robots</a:t>
            </a:r>
          </a:p>
          <a:p>
            <a:endParaRPr lang="en-IN" dirty="0" smtClean="0"/>
          </a:p>
          <a:p>
            <a:r>
              <a:rPr lang="en-IN" dirty="0" smtClean="0"/>
              <a:t>Author</a:t>
            </a:r>
          </a:p>
          <a:p>
            <a:endParaRPr lang="en-IN" dirty="0" smtClean="0"/>
          </a:p>
          <a:p>
            <a:r>
              <a:rPr lang="en-IN" dirty="0" err="1" smtClean="0"/>
              <a:t>Pragrma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Expires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Block &amp; Inner elements</a:t>
            </a:r>
          </a:p>
          <a:p>
            <a:endParaRPr lang="en-IN" dirty="0" smtClean="0"/>
          </a:p>
          <a:p>
            <a:r>
              <a:rPr lang="en-IN" dirty="0" smtClean="0"/>
              <a:t>Meta </a:t>
            </a:r>
          </a:p>
          <a:p>
            <a:endParaRPr lang="en-IN" dirty="0" smtClean="0"/>
          </a:p>
          <a:p>
            <a:r>
              <a:rPr lang="en-IN" dirty="0" err="1" smtClean="0"/>
              <a:t>Iframes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Doctype</a:t>
            </a:r>
            <a:r>
              <a:rPr lang="en-IN" smtClean="0"/>
              <a:t> usage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Tables</a:t>
            </a:r>
          </a:p>
          <a:p>
            <a:endParaRPr lang="en-IN" dirty="0" smtClean="0"/>
          </a:p>
          <a:p>
            <a:r>
              <a:rPr lang="en-IN" dirty="0" smtClean="0"/>
              <a:t>Forms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&amp; Inline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Elements which always starts in the new line are </a:t>
            </a:r>
            <a:r>
              <a:rPr lang="en-IN" b="1" dirty="0" smtClean="0"/>
              <a:t>Block Level</a:t>
            </a:r>
            <a:r>
              <a:rPr lang="en-IN" dirty="0" smtClean="0"/>
              <a:t> Elements.</a:t>
            </a:r>
          </a:p>
          <a:p>
            <a:endParaRPr lang="en-IN" dirty="0" smtClean="0"/>
          </a:p>
          <a:p>
            <a:r>
              <a:rPr lang="en-IN" dirty="0" smtClean="0"/>
              <a:t>Few examples of block level elements are &lt;p&gt;,&lt;div&gt;,&lt;h1&gt;,&lt;</a:t>
            </a:r>
            <a:r>
              <a:rPr lang="en-IN" dirty="0" err="1" smtClean="0"/>
              <a:t>img</a:t>
            </a:r>
            <a:r>
              <a:rPr lang="en-IN" dirty="0" smtClean="0"/>
              <a:t>&gt; etc</a:t>
            </a:r>
          </a:p>
          <a:p>
            <a:endParaRPr lang="en-IN" dirty="0" smtClean="0"/>
          </a:p>
          <a:p>
            <a:r>
              <a:rPr lang="en-IN" dirty="0" smtClean="0"/>
              <a:t>Elements which always starts in the same line are </a:t>
            </a:r>
            <a:r>
              <a:rPr lang="en-IN" b="1" dirty="0" smtClean="0"/>
              <a:t>Inline Elements</a:t>
            </a:r>
          </a:p>
          <a:p>
            <a:endParaRPr lang="en-IN" b="1" dirty="0" smtClean="0"/>
          </a:p>
          <a:p>
            <a:r>
              <a:rPr lang="en-IN" dirty="0" smtClean="0"/>
              <a:t>&lt;b&gt;,&lt;</a:t>
            </a:r>
            <a:r>
              <a:rPr lang="en-IN" dirty="0" err="1" smtClean="0"/>
              <a:t>em</a:t>
            </a:r>
            <a:r>
              <a:rPr lang="en-IN" dirty="0" smtClean="0"/>
              <a:t>&gt;,&lt;span&gt;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DIV</a:t>
            </a:r>
            <a:r>
              <a:rPr lang="en-IN" dirty="0" smtClean="0"/>
              <a:t> Vs </a:t>
            </a:r>
            <a:r>
              <a:rPr lang="en-IN" b="1" i="1" dirty="0" smtClean="0"/>
              <a:t>P</a:t>
            </a:r>
            <a:r>
              <a:rPr lang="en-IN" dirty="0" smtClean="0"/>
              <a:t> Vs </a:t>
            </a:r>
            <a:r>
              <a:rPr lang="en-IN" b="1" i="1" dirty="0" smtClean="0"/>
              <a:t>Span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&lt;div&gt; groups the elements – common styling.</a:t>
            </a:r>
          </a:p>
          <a:p>
            <a:endParaRPr lang="en-IN" dirty="0" smtClean="0"/>
          </a:p>
          <a:p>
            <a:r>
              <a:rPr lang="en-IN" dirty="0" smtClean="0"/>
              <a:t>&lt;p&gt;  used more of content display </a:t>
            </a:r>
          </a:p>
          <a:p>
            <a:endParaRPr lang="en-IN" dirty="0" smtClean="0"/>
          </a:p>
          <a:p>
            <a:r>
              <a:rPr lang="en-IN" dirty="0" smtClean="0"/>
              <a:t>&lt;span&gt; groups inline elements.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different versions of Html</a:t>
            </a:r>
            <a:r>
              <a:rPr lang="en-IN" b="1" i="1" dirty="0" smtClean="0"/>
              <a:t> 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HTML V 2.0 released Nov 1995</a:t>
            </a:r>
          </a:p>
          <a:p>
            <a:endParaRPr lang="en-IN" dirty="0" smtClean="0"/>
          </a:p>
          <a:p>
            <a:r>
              <a:rPr lang="en-IN" dirty="0" smtClean="0"/>
              <a:t>HTML 3.2  released  1997</a:t>
            </a:r>
          </a:p>
          <a:p>
            <a:endParaRPr lang="en-IN" dirty="0" smtClean="0"/>
          </a:p>
          <a:p>
            <a:r>
              <a:rPr lang="en-IN" dirty="0" smtClean="0"/>
              <a:t>HTML 4 released 1997 by adding many input controls</a:t>
            </a:r>
          </a:p>
          <a:p>
            <a:endParaRPr lang="en-IN" dirty="0" smtClean="0"/>
          </a:p>
          <a:p>
            <a:r>
              <a:rPr lang="en-IN" dirty="0" smtClean="0"/>
              <a:t>XHTML1.0 released 1999 ( using xml)</a:t>
            </a:r>
          </a:p>
          <a:p>
            <a:pPr lvl="1"/>
            <a:r>
              <a:rPr lang="en-IN" dirty="0" smtClean="0"/>
              <a:t>Strict XHTML 1.0</a:t>
            </a:r>
          </a:p>
          <a:p>
            <a:pPr lvl="1"/>
            <a:r>
              <a:rPr lang="en-IN" dirty="0" smtClean="0"/>
              <a:t>Transitional XHTML 1.0 </a:t>
            </a:r>
          </a:p>
          <a:p>
            <a:pPr lvl="1"/>
            <a:r>
              <a:rPr lang="en-IN" dirty="0" smtClean="0"/>
              <a:t>XHTML1.0 Frameset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 smtClean="0"/>
              <a:t>HTML 5 released 2012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doctype</a:t>
            </a: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1945983"/>
            <a:ext cx="5229497" cy="41820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&lt;</a:t>
            </a:r>
            <a:r>
              <a:rPr lang="en-IN" dirty="0" err="1" smtClean="0"/>
              <a:t>iframe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err="1" smtClean="0"/>
              <a:t>src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width</a:t>
            </a:r>
          </a:p>
          <a:p>
            <a:endParaRPr lang="en-IN" dirty="0" smtClean="0"/>
          </a:p>
          <a:p>
            <a:r>
              <a:rPr lang="en-IN" dirty="0" smtClean="0"/>
              <a:t>height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</a:t>
            </a:r>
            <a:r>
              <a:rPr lang="en-IN" dirty="0" err="1" smtClean="0"/>
              <a:t>iframe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err="1" smtClean="0"/>
              <a:t>src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width</a:t>
            </a:r>
          </a:p>
          <a:p>
            <a:endParaRPr lang="en-IN" dirty="0" smtClean="0"/>
          </a:p>
          <a:p>
            <a:r>
              <a:rPr lang="en-IN" dirty="0" smtClean="0"/>
              <a:t>height</a:t>
            </a:r>
          </a:p>
          <a:p>
            <a:endParaRPr lang="en-IN" dirty="0" smtClean="0"/>
          </a:p>
          <a:p>
            <a:r>
              <a:rPr lang="en-IN" dirty="0" smtClean="0"/>
              <a:t>Scrolling &amp; seamless</a:t>
            </a:r>
          </a:p>
          <a:p>
            <a:endParaRPr lang="en-IN" dirty="0" smtClean="0"/>
          </a:p>
          <a:p>
            <a:r>
              <a:rPr lang="en-IN" dirty="0" err="1" smtClean="0"/>
              <a:t>Frameborder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frameset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Frameset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&lt;frameset cols="25%,*,25%"&gt;</a:t>
            </a:r>
            <a:br>
              <a:rPr lang="en-IN" dirty="0" smtClean="0"/>
            </a:br>
            <a:r>
              <a:rPr lang="en-IN" dirty="0" smtClean="0"/>
              <a:t>  &lt;frame </a:t>
            </a:r>
            <a:r>
              <a:rPr lang="en-IN" dirty="0" err="1" smtClean="0"/>
              <a:t>src</a:t>
            </a:r>
            <a:r>
              <a:rPr lang="en-IN" dirty="0" smtClean="0"/>
              <a:t>="frame_a.htm"&gt;</a:t>
            </a:r>
            <a:br>
              <a:rPr lang="en-IN" dirty="0" smtClean="0"/>
            </a:br>
            <a:r>
              <a:rPr lang="en-IN" dirty="0" smtClean="0"/>
              <a:t>  &lt;frame </a:t>
            </a:r>
            <a:r>
              <a:rPr lang="en-IN" dirty="0" err="1" smtClean="0"/>
              <a:t>src</a:t>
            </a:r>
            <a:r>
              <a:rPr lang="en-IN" dirty="0" smtClean="0"/>
              <a:t>="frame_b.htm"&gt;</a:t>
            </a:r>
            <a:br>
              <a:rPr lang="en-IN" dirty="0" smtClean="0"/>
            </a:br>
            <a:r>
              <a:rPr lang="en-IN" dirty="0" smtClean="0"/>
              <a:t>  &lt;frame </a:t>
            </a:r>
            <a:r>
              <a:rPr lang="en-IN" dirty="0" err="1" smtClean="0"/>
              <a:t>src</a:t>
            </a:r>
            <a:r>
              <a:rPr lang="en-IN" dirty="0" smtClean="0"/>
              <a:t>="frame_c.htm"&gt;</a:t>
            </a:r>
            <a:br>
              <a:rPr lang="en-IN" dirty="0" smtClean="0"/>
            </a:br>
            <a:r>
              <a:rPr lang="en-IN" dirty="0" smtClean="0"/>
              <a:t>&lt;/frameset&gt;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603</TotalTime>
  <Words>202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HTML</vt:lpstr>
      <vt:lpstr>Recap?</vt:lpstr>
      <vt:lpstr>Block &amp; Inline elements</vt:lpstr>
      <vt:lpstr>DIV Vs P Vs Span</vt:lpstr>
      <vt:lpstr>What are different versions of Html </vt:lpstr>
      <vt:lpstr>What is doctype </vt:lpstr>
      <vt:lpstr>Iframe</vt:lpstr>
      <vt:lpstr>Iframe</vt:lpstr>
      <vt:lpstr>frameset  </vt:lpstr>
      <vt:lpstr>Meta –information about your page</vt:lpstr>
      <vt:lpstr>Meta –information about your page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132</cp:revision>
  <dcterms:created xsi:type="dcterms:W3CDTF">2016-11-01T19:49:05Z</dcterms:created>
  <dcterms:modified xsi:type="dcterms:W3CDTF">2016-11-05T23:20:39Z</dcterms:modified>
</cp:coreProperties>
</file>