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HTML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dirty="0" smtClean="0">
                <a:solidFill>
                  <a:schemeClr val="accent2"/>
                </a:solidFill>
              </a:rPr>
              <a:t>On </a:t>
            </a:r>
            <a:r>
              <a:rPr lang="en-IN" sz="1200" dirty="0" smtClean="0">
                <a:solidFill>
                  <a:schemeClr val="accent2"/>
                </a:solidFill>
              </a:rPr>
              <a:t>08/11/2016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Block level &amp; Inline elements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Meta</a:t>
            </a:r>
          </a:p>
          <a:p>
            <a:endParaRPr lang="en-IN" dirty="0" smtClean="0"/>
          </a:p>
          <a:p>
            <a:r>
              <a:rPr lang="en-IN" dirty="0" err="1" smtClean="0"/>
              <a:t>Iframes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</a:t>
            </a:r>
            <a:r>
              <a:rPr lang="en-IN" dirty="0" err="1" smtClean="0"/>
              <a:t>polyfills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Polyfill</a:t>
            </a:r>
            <a:r>
              <a:rPr lang="en-IN" dirty="0" smtClean="0"/>
              <a:t> </a:t>
            </a:r>
            <a:r>
              <a:rPr lang="en-IN" dirty="0" smtClean="0"/>
              <a:t>is a shim for a browser </a:t>
            </a:r>
            <a:r>
              <a:rPr lang="en-IN" dirty="0" smtClean="0"/>
              <a:t>API</a:t>
            </a:r>
          </a:p>
          <a:p>
            <a:endParaRPr lang="en-IN" dirty="0" smtClean="0"/>
          </a:p>
          <a:p>
            <a:r>
              <a:rPr lang="en-IN" dirty="0" smtClean="0"/>
              <a:t>Examples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–</a:t>
            </a:r>
            <a:r>
              <a:rPr lang="en-IN" dirty="0" err="1" smtClean="0"/>
              <a:t>Sementic</a:t>
            </a:r>
            <a:r>
              <a:rPr lang="en-IN" dirty="0" smtClean="0"/>
              <a:t>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876208"/>
            <a:ext cx="6491720" cy="412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Articles can be nested with section vice versa</a:t>
            </a:r>
          </a:p>
          <a:p>
            <a:endParaRPr lang="en-IN" dirty="0" smtClean="0"/>
          </a:p>
          <a:p>
            <a:r>
              <a:rPr lang="en-IN" dirty="0" smtClean="0"/>
              <a:t>Articles can be nested with articles </a:t>
            </a:r>
          </a:p>
          <a:p>
            <a:endParaRPr lang="en-IN" dirty="0" smtClean="0"/>
          </a:p>
          <a:p>
            <a:r>
              <a:rPr lang="en-IN" dirty="0" smtClean="0"/>
              <a:t>Section can be nested with articles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Attach flash/applet etc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&amp; audio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1457</TotalTime>
  <Words>58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HTML</vt:lpstr>
      <vt:lpstr>Recap?</vt:lpstr>
      <vt:lpstr>What are polyfills </vt:lpstr>
      <vt:lpstr>HTML5 –Sementic Elements</vt:lpstr>
      <vt:lpstr>Cont..</vt:lpstr>
      <vt:lpstr>Attach flash/applet etc</vt:lpstr>
      <vt:lpstr>Video &amp; audio 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139</cp:revision>
  <dcterms:created xsi:type="dcterms:W3CDTF">2016-11-01T19:49:05Z</dcterms:created>
  <dcterms:modified xsi:type="dcterms:W3CDTF">2016-11-06T13:37:03Z</dcterms:modified>
</cp:coreProperties>
</file>