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11/15/2016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smtClean="0">
                <a:solidFill>
                  <a:schemeClr val="accent2"/>
                </a:solidFill>
              </a:rPr>
              <a:t>On 09/11/2016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model-Thinking inside box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1857364"/>
            <a:ext cx="7000924" cy="333233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set own width and height rather content </a:t>
            </a:r>
          </a:p>
          <a:p>
            <a:pPr lvl="1"/>
            <a:r>
              <a:rPr lang="en-IN" dirty="0" smtClean="0"/>
              <a:t>Width  </a:t>
            </a:r>
          </a:p>
          <a:p>
            <a:pPr lvl="1"/>
            <a:r>
              <a:rPr lang="en-IN" dirty="0" smtClean="0"/>
              <a:t>Height</a:t>
            </a:r>
          </a:p>
          <a:p>
            <a:endParaRPr lang="en-IN" dirty="0" smtClean="0"/>
          </a:p>
          <a:p>
            <a:r>
              <a:rPr lang="en-IN" b="1" dirty="0" smtClean="0"/>
              <a:t>% </a:t>
            </a:r>
            <a:r>
              <a:rPr lang="en-IN" dirty="0" smtClean="0"/>
              <a:t> relative to the parent</a:t>
            </a:r>
          </a:p>
          <a:p>
            <a:r>
              <a:rPr lang="en-IN" dirty="0" err="1" smtClean="0"/>
              <a:t>em</a:t>
            </a:r>
            <a:r>
              <a:rPr lang="en-IN" dirty="0" smtClean="0"/>
              <a:t> based on text</a:t>
            </a:r>
          </a:p>
          <a:p>
            <a:endParaRPr lang="en-IN" dirty="0" smtClean="0"/>
          </a:p>
          <a:p>
            <a:r>
              <a:rPr lang="en-IN" dirty="0" smtClean="0"/>
              <a:t>min-width &amp; max-width</a:t>
            </a:r>
          </a:p>
          <a:p>
            <a:endParaRPr lang="en-IN" dirty="0" smtClean="0"/>
          </a:p>
          <a:p>
            <a:r>
              <a:rPr lang="en-IN" dirty="0" smtClean="0"/>
              <a:t>min-height &amp; max-height</a:t>
            </a:r>
          </a:p>
          <a:p>
            <a:endParaRPr lang="en-IN" b="1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2143108" y="2214554"/>
            <a:ext cx="357190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43174" y="2214554"/>
            <a:ext cx="1778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cap="none" spc="0" dirty="0" smtClean="0">
                <a:ln w="11430"/>
              </a:rPr>
              <a:t>In </a:t>
            </a:r>
            <a:r>
              <a:rPr lang="en-US" sz="2400" cap="none" spc="0" dirty="0" err="1" smtClean="0">
                <a:ln w="11430"/>
              </a:rPr>
              <a:t>px,%,em</a:t>
            </a:r>
            <a:endParaRPr lang="en-US" sz="2400" cap="none" spc="0" dirty="0">
              <a:ln w="1143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padding </a:t>
            </a:r>
          </a:p>
          <a:p>
            <a:endParaRPr lang="en-IN" dirty="0" smtClean="0"/>
          </a:p>
          <a:p>
            <a:r>
              <a:rPr lang="en-IN" dirty="0" smtClean="0"/>
              <a:t>margin</a:t>
            </a:r>
          </a:p>
          <a:p>
            <a:endParaRPr lang="en-IN" dirty="0" smtClean="0"/>
          </a:p>
          <a:p>
            <a:r>
              <a:rPr lang="en-IN" dirty="0" smtClean="0"/>
              <a:t>border-top-width (</a:t>
            </a:r>
            <a:r>
              <a:rPr lang="en-IN" dirty="0" smtClean="0"/>
              <a:t>border-width </a:t>
            </a:r>
            <a:r>
              <a:rPr lang="en-IN" dirty="0" smtClean="0"/>
              <a:t>) – 						</a:t>
            </a:r>
            <a:r>
              <a:rPr lang="en-IN" dirty="0" err="1" smtClean="0"/>
              <a:t>thin,medium,thick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Border-style (</a:t>
            </a:r>
            <a:r>
              <a:rPr lang="en-IN" dirty="0" smtClean="0"/>
              <a:t>border-top-style</a:t>
            </a:r>
            <a:r>
              <a:rPr lang="en-IN" dirty="0" smtClean="0"/>
              <a:t>) : solid | dotted | dashed | groove | double | ridge | inset | outset | </a:t>
            </a:r>
            <a:r>
              <a:rPr lang="en-IN" dirty="0" smtClean="0"/>
              <a:t>hidden / none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border-</a:t>
            </a:r>
            <a:r>
              <a:rPr lang="en-IN" dirty="0" err="1" smtClean="0"/>
              <a:t>color</a:t>
            </a:r>
            <a:r>
              <a:rPr lang="en-IN" dirty="0" smtClean="0"/>
              <a:t> (border-top-</a:t>
            </a:r>
            <a:r>
              <a:rPr lang="en-IN" dirty="0" err="1" smtClean="0"/>
              <a:t>color</a:t>
            </a:r>
            <a:r>
              <a:rPr lang="en-IN" dirty="0" smtClean="0"/>
              <a:t> )</a:t>
            </a:r>
          </a:p>
          <a:p>
            <a:endParaRPr lang="en-IN" dirty="0" smtClean="0"/>
          </a:p>
          <a:p>
            <a:r>
              <a:rPr lang="en-IN" dirty="0" smtClean="0"/>
              <a:t>border – width thickness </a:t>
            </a:r>
            <a:r>
              <a:rPr lang="en-IN" dirty="0" err="1" smtClean="0"/>
              <a:t>color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box-sizing: </a:t>
            </a:r>
            <a:r>
              <a:rPr lang="en-IN" dirty="0" smtClean="0"/>
              <a:t>content-</a:t>
            </a:r>
            <a:r>
              <a:rPr lang="en-IN" dirty="0" err="1" smtClean="0"/>
              <a:t>box|border</a:t>
            </a:r>
            <a:r>
              <a:rPr lang="en-IN" dirty="0" smtClean="0"/>
              <a:t>-				</a:t>
            </a:r>
            <a:r>
              <a:rPr lang="en-IN" dirty="0" err="1" smtClean="0"/>
              <a:t>box|initial|inherit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text-align</a:t>
            </a:r>
          </a:p>
          <a:p>
            <a:endParaRPr lang="en-IN" dirty="0" smtClean="0"/>
          </a:p>
          <a:p>
            <a:r>
              <a:rPr lang="en-IN" dirty="0" smtClean="0"/>
              <a:t>vertical-align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display – inline | block | inline-block | none | 	         hidden | visible </a:t>
            </a:r>
          </a:p>
          <a:p>
            <a:endParaRPr lang="en-IN" dirty="0" smtClean="0"/>
          </a:p>
          <a:p>
            <a:r>
              <a:rPr lang="en-IN" dirty="0" smtClean="0"/>
              <a:t>border-image :</a:t>
            </a:r>
            <a:r>
              <a:rPr lang="en-IN" dirty="0" err="1" smtClean="0"/>
              <a:t>url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box-shadow : </a:t>
            </a:r>
            <a:r>
              <a:rPr lang="en-IN" dirty="0" smtClean="0"/>
              <a:t>horizontal offset' 'vertical offset' 'blur distance' 'spread distance' </a:t>
            </a:r>
            <a:r>
              <a:rPr lang="en-IN" dirty="0" err="1" smtClean="0"/>
              <a:t>color</a:t>
            </a:r>
            <a:r>
              <a:rPr lang="en-IN" dirty="0" smtClean="0"/>
              <a:t> inset | </a:t>
            </a:r>
            <a:r>
              <a:rPr lang="en-IN" dirty="0" smtClean="0"/>
              <a:t>none</a:t>
            </a:r>
          </a:p>
          <a:p>
            <a:pPr lvl="1"/>
            <a:r>
              <a:rPr lang="en-IN" dirty="0" smtClean="0"/>
              <a:t>box-shadow :6px </a:t>
            </a:r>
            <a:r>
              <a:rPr lang="en-IN" dirty="0" err="1" smtClean="0"/>
              <a:t>6px</a:t>
            </a:r>
            <a:r>
              <a:rPr lang="en-IN" dirty="0" smtClean="0"/>
              <a:t> #666;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Border-radius – CSS3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overflow – </a:t>
            </a:r>
            <a:r>
              <a:rPr lang="en-IN" dirty="0" smtClean="0"/>
              <a:t>visible | hidden | scroll| auto | </a:t>
            </a:r>
            <a:r>
              <a:rPr lang="en-IN" dirty="0" smtClean="0"/>
              <a:t>inherit</a:t>
            </a:r>
          </a:p>
          <a:p>
            <a:endParaRPr lang="en-IN" dirty="0" smtClean="0"/>
          </a:p>
          <a:p>
            <a:r>
              <a:rPr lang="en-IN" dirty="0" smtClean="0"/>
              <a:t>text-overflow</a:t>
            </a:r>
            <a:r>
              <a:rPr lang="en-IN" dirty="0" smtClean="0"/>
              <a:t>: </a:t>
            </a:r>
            <a:r>
              <a:rPr lang="en-IN" dirty="0" err="1" smtClean="0"/>
              <a:t>clip|ellipsis|</a:t>
            </a:r>
            <a:r>
              <a:rPr lang="en-IN" i="1" dirty="0" err="1" smtClean="0"/>
              <a:t>string</a:t>
            </a:r>
            <a:r>
              <a:rPr lang="en-IN" dirty="0" err="1" smtClean="0"/>
              <a:t>|initial|inherit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float : </a:t>
            </a:r>
            <a:r>
              <a:rPr lang="en-IN" dirty="0" smtClean="0"/>
              <a:t>left | right | none | </a:t>
            </a:r>
            <a:r>
              <a:rPr lang="en-IN" dirty="0" smtClean="0"/>
              <a:t>inherit</a:t>
            </a:r>
          </a:p>
          <a:p>
            <a:endParaRPr lang="en-IN" dirty="0" smtClean="0"/>
          </a:p>
          <a:p>
            <a:r>
              <a:rPr lang="en-IN" dirty="0" smtClean="0"/>
              <a:t>position  : </a:t>
            </a:r>
            <a:r>
              <a:rPr lang="en-IN" dirty="0" smtClean="0"/>
              <a:t>static | relative | absolute | fixed | </a:t>
            </a:r>
            <a:r>
              <a:rPr lang="en-IN" dirty="0" smtClean="0"/>
              <a:t>inherit</a:t>
            </a:r>
          </a:p>
          <a:p>
            <a:endParaRPr lang="en-IN" dirty="0" smtClean="0"/>
          </a:p>
          <a:p>
            <a:r>
              <a:rPr lang="en-IN" dirty="0" smtClean="0"/>
              <a:t>z</a:t>
            </a:r>
            <a:r>
              <a:rPr lang="en-IN" dirty="0" smtClean="0"/>
              <a:t>-index : </a:t>
            </a:r>
            <a:r>
              <a:rPr lang="en-IN" dirty="0" smtClean="0"/>
              <a:t>number | auto | inherit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1652</TotalTime>
  <Words>117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CSS</vt:lpstr>
      <vt:lpstr>Box model-Thinking inside box</vt:lpstr>
      <vt:lpstr>Box model</vt:lpstr>
      <vt:lpstr>Box model</vt:lpstr>
      <vt:lpstr>Box model</vt:lpstr>
      <vt:lpstr>Box model</vt:lpstr>
      <vt:lpstr>Box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196</cp:revision>
  <dcterms:created xsi:type="dcterms:W3CDTF">2016-11-01T19:49:05Z</dcterms:created>
  <dcterms:modified xsi:type="dcterms:W3CDTF">2016-11-15T19:34:47Z</dcterms:modified>
</cp:coreProperties>
</file>