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11/21/2016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CSS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60" y="5003322"/>
            <a:ext cx="2457440" cy="8545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on</a:t>
            </a:r>
          </a:p>
          <a:p>
            <a:r>
              <a:rPr lang="en-IN" sz="1200" smtClean="0">
                <a:solidFill>
                  <a:schemeClr val="accent2"/>
                </a:solidFill>
              </a:rPr>
              <a:t>On 09/11/2016</a:t>
            </a:r>
            <a:endParaRPr lang="en-IN" sz="1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Explore different ways to position elements using </a:t>
            </a:r>
            <a:r>
              <a:rPr lang="en-IN" dirty="0" smtClean="0"/>
              <a:t>normal flow</a:t>
            </a:r>
            <a:r>
              <a:rPr lang="en-IN" dirty="0" smtClean="0"/>
              <a:t>, relative positioning, absolute positioning and floats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Discover how various devices have different screen </a:t>
            </a:r>
            <a:r>
              <a:rPr lang="en-IN" dirty="0" smtClean="0"/>
              <a:t>sizes and </a:t>
            </a:r>
            <a:r>
              <a:rPr lang="en-IN" dirty="0" smtClean="0"/>
              <a:t>resolution, and how this affects the design process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Learn the difference between fixed width and liquid </a:t>
            </a:r>
            <a:r>
              <a:rPr lang="en-IN" dirty="0" err="1" smtClean="0"/>
              <a:t>layouts,and</a:t>
            </a:r>
            <a:r>
              <a:rPr lang="en-IN" dirty="0" smtClean="0"/>
              <a:t> </a:t>
            </a:r>
            <a:r>
              <a:rPr lang="en-IN" dirty="0" smtClean="0"/>
              <a:t>how they are created.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Fixed </a:t>
            </a:r>
          </a:p>
          <a:p>
            <a:endParaRPr lang="en-IN" dirty="0" smtClean="0"/>
          </a:p>
          <a:p>
            <a:r>
              <a:rPr lang="en-IN" dirty="0" smtClean="0"/>
              <a:t>Liquid </a:t>
            </a:r>
          </a:p>
          <a:p>
            <a:endParaRPr lang="en-IN" dirty="0" smtClean="0"/>
          </a:p>
          <a:p>
            <a:r>
              <a:rPr lang="en-IN" dirty="0" smtClean="0"/>
              <a:t>Grid layout</a:t>
            </a:r>
          </a:p>
          <a:p>
            <a:endParaRPr lang="en-IN" dirty="0" smtClean="0"/>
          </a:p>
          <a:p>
            <a:r>
              <a:rPr lang="en-IN" dirty="0" smtClean="0"/>
              <a:t>CSS frameworks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quires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CSS that defines expressions allowing to tailor presentations to a specific range of output devices without changing the content itself.</a:t>
            </a:r>
          </a:p>
          <a:p>
            <a:endParaRPr lang="en-IN" dirty="0" smtClean="0"/>
          </a:p>
          <a:p>
            <a:r>
              <a:rPr lang="en-IN" dirty="0" smtClean="0"/>
              <a:t>&lt;link </a:t>
            </a:r>
            <a:r>
              <a:rPr lang="en-IN" dirty="0" err="1" smtClean="0"/>
              <a:t>rel</a:t>
            </a:r>
            <a:r>
              <a:rPr lang="en-IN" dirty="0" smtClean="0"/>
              <a:t>="</a:t>
            </a:r>
            <a:r>
              <a:rPr lang="en-IN" dirty="0" err="1" smtClean="0"/>
              <a:t>stylesheet</a:t>
            </a:r>
            <a:r>
              <a:rPr lang="en-IN" dirty="0" smtClean="0"/>
              <a:t>" media="(max-width: 800px)" </a:t>
            </a:r>
            <a:r>
              <a:rPr lang="en-IN" dirty="0" err="1" smtClean="0"/>
              <a:t>href</a:t>
            </a:r>
            <a:r>
              <a:rPr lang="en-IN" dirty="0" smtClean="0"/>
              <a:t>="example.css" /&gt;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@</a:t>
            </a:r>
            <a:r>
              <a:rPr lang="en-IN" dirty="0" smtClean="0"/>
              <a:t>media (max-width: 600px)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	.</a:t>
            </a:r>
            <a:r>
              <a:rPr lang="en-IN" dirty="0" err="1" smtClean="0"/>
              <a:t>facet_sidebar</a:t>
            </a:r>
            <a:r>
              <a:rPr lang="en-IN" dirty="0" smtClean="0"/>
              <a:t> </a:t>
            </a: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	 </a:t>
            </a:r>
            <a:r>
              <a:rPr lang="en-IN" dirty="0" smtClean="0"/>
              <a:t>display: none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	 }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}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 quires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@media (min-width: 700px) and (orientation: landscape) { ... }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@media only screen and (max-width: 500px) {</a:t>
            </a:r>
            <a:br>
              <a:rPr lang="en-IN" dirty="0" smtClean="0"/>
            </a:br>
            <a:r>
              <a:rPr lang="en-IN" dirty="0" smtClean="0"/>
              <a:t>    body {</a:t>
            </a:r>
            <a:br>
              <a:rPr lang="en-IN" dirty="0" smtClean="0"/>
            </a:br>
            <a:r>
              <a:rPr lang="en-IN" dirty="0" smtClean="0"/>
              <a:t>        background-</a:t>
            </a:r>
            <a:r>
              <a:rPr lang="en-IN" dirty="0" err="1" smtClean="0"/>
              <a:t>color</a:t>
            </a:r>
            <a:r>
              <a:rPr lang="en-IN" dirty="0" smtClean="0"/>
              <a:t>: </a:t>
            </a:r>
            <a:r>
              <a:rPr lang="en-IN" dirty="0" err="1" smtClean="0"/>
              <a:t>lightblue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    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@media </a:t>
            </a:r>
            <a:r>
              <a:rPr lang="en-IN" dirty="0" smtClean="0"/>
              <a:t>screen and (min-resolution: 2dppx) { ... </a:t>
            </a:r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smtClean="0"/>
              <a:t>@media </a:t>
            </a:r>
            <a:r>
              <a:rPr lang="en-IN" dirty="0" smtClean="0"/>
              <a:t>handheld and (min-width: 20em), screen and (min-width: 20em) { ... }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1779</TotalTime>
  <Words>130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CSS</vt:lpstr>
      <vt:lpstr>Layout</vt:lpstr>
      <vt:lpstr>Layout</vt:lpstr>
      <vt:lpstr>Media quires</vt:lpstr>
      <vt:lpstr>Media quires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207</cp:revision>
  <dcterms:created xsi:type="dcterms:W3CDTF">2016-11-01T19:49:05Z</dcterms:created>
  <dcterms:modified xsi:type="dcterms:W3CDTF">2016-11-21T03:05:00Z</dcterms:modified>
</cp:coreProperties>
</file>