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11/22/2016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smtClean="0">
                <a:solidFill>
                  <a:schemeClr val="accent2"/>
                </a:solidFill>
              </a:rPr>
              <a:t>On 09/11/2016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 popular front end framework for faster and easier responsive web development.</a:t>
            </a:r>
          </a:p>
          <a:p>
            <a:endParaRPr lang="en-IN" dirty="0" smtClean="0"/>
          </a:p>
          <a:p>
            <a:r>
              <a:rPr lang="en-IN" dirty="0" smtClean="0"/>
              <a:t>Save time</a:t>
            </a:r>
          </a:p>
          <a:p>
            <a:r>
              <a:rPr lang="en-IN" dirty="0" smtClean="0"/>
              <a:t>Responsive features</a:t>
            </a:r>
          </a:p>
          <a:p>
            <a:r>
              <a:rPr lang="en-IN" dirty="0" smtClean="0"/>
              <a:t>Consistent design</a:t>
            </a:r>
          </a:p>
          <a:p>
            <a:r>
              <a:rPr lang="en-IN" dirty="0" smtClean="0"/>
              <a:t>Easy to use</a:t>
            </a:r>
          </a:p>
          <a:p>
            <a:r>
              <a:rPr lang="en-IN" dirty="0" smtClean="0"/>
              <a:t>Compatible with all browser</a:t>
            </a:r>
          </a:p>
          <a:p>
            <a:r>
              <a:rPr lang="en-IN" dirty="0" smtClean="0"/>
              <a:t>Open source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047" y="1785926"/>
            <a:ext cx="6477905" cy="35133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232" y="1928802"/>
            <a:ext cx="6525536" cy="36038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1796</TotalTime>
  <Words>36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CSS</vt:lpstr>
      <vt:lpstr>Bootstrap</vt:lpstr>
      <vt:lpstr>Bootstrap</vt:lpstr>
      <vt:lpstr>Bootstrap</vt:lpstr>
      <vt:lpstr>Bootstrap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214</cp:revision>
  <dcterms:created xsi:type="dcterms:W3CDTF">2016-11-01T19:49:05Z</dcterms:created>
  <dcterms:modified xsi:type="dcterms:W3CDTF">2016-11-22T01:05:18Z</dcterms:modified>
</cp:coreProperties>
</file>