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CSS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on</a:t>
            </a:r>
          </a:p>
          <a:p>
            <a:r>
              <a:rPr lang="en-IN" sz="1200" smtClean="0">
                <a:solidFill>
                  <a:schemeClr val="accent2"/>
                </a:solidFill>
              </a:rPr>
              <a:t>On 09/11/2016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&amp; What is 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Cascading Style Sheets (</a:t>
            </a:r>
            <a:r>
              <a:rPr lang="en-IN" i="1" dirty="0" smtClean="0"/>
              <a:t>CSS</a:t>
            </a:r>
            <a:r>
              <a:rPr lang="en-IN" dirty="0" smtClean="0"/>
              <a:t>) is a language.</a:t>
            </a:r>
          </a:p>
          <a:p>
            <a:endParaRPr lang="en-IN" dirty="0" smtClean="0"/>
          </a:p>
          <a:p>
            <a:r>
              <a:rPr lang="en-IN" dirty="0" smtClean="0"/>
              <a:t>Can define style rules –can change appearance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286124"/>
            <a:ext cx="4629796" cy="22767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style sheet works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21431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Create HTML Document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000232" y="3286124"/>
            <a:ext cx="303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styles for elements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85984" y="442913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Attach styles to HTML doc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rot="16200000" flipH="1">
            <a:off x="3001865" y="2858997"/>
            <a:ext cx="702238" cy="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011005" y="3989863"/>
            <a:ext cx="702238" cy="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-Advantages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Ideal world HTML defines only structure &amp; CSS gets look and positioning.</a:t>
            </a:r>
          </a:p>
          <a:p>
            <a:endParaRPr lang="en-IN" dirty="0" smtClean="0"/>
          </a:p>
          <a:p>
            <a:r>
              <a:rPr lang="en-IN" dirty="0" smtClean="0"/>
              <a:t>Precise type &amp; layout controls</a:t>
            </a:r>
          </a:p>
          <a:p>
            <a:r>
              <a:rPr lang="en-IN" dirty="0" smtClean="0"/>
              <a:t>Less work</a:t>
            </a:r>
          </a:p>
          <a:p>
            <a:r>
              <a:rPr lang="en-IN" dirty="0" smtClean="0"/>
              <a:t>More Maintainable site</a:t>
            </a:r>
          </a:p>
          <a:p>
            <a:r>
              <a:rPr lang="en-IN" dirty="0" smtClean="0"/>
              <a:t>One place changes</a:t>
            </a:r>
          </a:p>
          <a:p>
            <a:r>
              <a:rPr lang="en-IN" dirty="0" smtClean="0"/>
              <a:t>Reliable browser support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selectors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1" y="428604"/>
            <a:ext cx="7072362" cy="604522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CSS- Property &amp; value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2143116"/>
            <a:ext cx="6786609" cy="267029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ways of applying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Using Inline styles</a:t>
            </a:r>
          </a:p>
          <a:p>
            <a:pPr>
              <a:buNone/>
            </a:pPr>
            <a:r>
              <a:rPr lang="en-IN" dirty="0" smtClean="0"/>
              <a:t>     &lt;h1 style=“</a:t>
            </a:r>
            <a:r>
              <a:rPr lang="en-IN" dirty="0" err="1" smtClean="0"/>
              <a:t>color:white</a:t>
            </a:r>
            <a:r>
              <a:rPr lang="en-IN" dirty="0" smtClean="0"/>
              <a:t>”&gt; Test&lt;/h1&gt;</a:t>
            </a:r>
          </a:p>
          <a:p>
            <a:endParaRPr lang="en-IN" dirty="0" smtClean="0"/>
          </a:p>
          <a:p>
            <a:r>
              <a:rPr lang="en-IN" dirty="0" smtClean="0"/>
              <a:t>Using Inner styles</a:t>
            </a:r>
          </a:p>
          <a:p>
            <a:pPr>
              <a:buNone/>
            </a:pPr>
            <a:r>
              <a:rPr lang="en-IN" dirty="0" smtClean="0"/>
              <a:t>	&lt;style type=“text/</a:t>
            </a:r>
            <a:r>
              <a:rPr lang="en-IN" dirty="0" err="1" smtClean="0"/>
              <a:t>css</a:t>
            </a:r>
            <a:r>
              <a:rPr lang="en-IN" dirty="0" smtClean="0"/>
              <a:t>”&gt;</a:t>
            </a:r>
          </a:p>
          <a:p>
            <a:pPr>
              <a:buNone/>
            </a:pPr>
            <a:r>
              <a:rPr lang="en-IN" dirty="0" smtClean="0"/>
              <a:t>		h1{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color:red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    }</a:t>
            </a:r>
          </a:p>
          <a:p>
            <a:pPr>
              <a:buNone/>
            </a:pPr>
            <a:r>
              <a:rPr lang="en-IN" dirty="0" smtClean="0"/>
              <a:t>	&lt;style&gt;</a:t>
            </a:r>
          </a:p>
          <a:p>
            <a:r>
              <a:rPr lang="en-IN" dirty="0" smtClean="0"/>
              <a:t>Using External style sheet</a:t>
            </a:r>
          </a:p>
          <a:p>
            <a:pPr>
              <a:buNone/>
            </a:pPr>
            <a:r>
              <a:rPr lang="en-IN" dirty="0" smtClean="0"/>
              <a:t>	&lt;link </a:t>
            </a:r>
            <a:r>
              <a:rPr lang="en-IN" dirty="0" err="1" smtClean="0"/>
              <a:t>href</a:t>
            </a:r>
            <a:r>
              <a:rPr lang="en-IN" dirty="0" smtClean="0"/>
              <a:t>="</a:t>
            </a:r>
            <a:r>
              <a:rPr lang="en-IN" dirty="0" err="1" smtClean="0"/>
              <a:t>css</a:t>
            </a:r>
            <a:r>
              <a:rPr lang="en-IN" dirty="0" smtClean="0"/>
              <a:t>/styles.css" type="text/</a:t>
            </a:r>
            <a:r>
              <a:rPr lang="en-IN" dirty="0" err="1" smtClean="0"/>
              <a:t>css</a:t>
            </a:r>
            <a:r>
              <a:rPr lang="en-IN" dirty="0" smtClean="0"/>
              <a:t>"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rel</a:t>
            </a:r>
            <a:r>
              <a:rPr lang="en-IN" dirty="0" smtClean="0"/>
              <a:t>="</a:t>
            </a:r>
            <a:r>
              <a:rPr lang="en-IN" dirty="0" err="1" smtClean="0"/>
              <a:t>stylesheet</a:t>
            </a:r>
            <a:r>
              <a:rPr lang="en-IN" dirty="0" smtClean="0"/>
              <a:t>" /&gt;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500042"/>
            <a:ext cx="8186766" cy="545572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9" y="428604"/>
            <a:ext cx="7643866" cy="604522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1547</TotalTime>
  <Words>104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CSS</vt:lpstr>
      <vt:lpstr>Why &amp; What is CSS</vt:lpstr>
      <vt:lpstr>How style sheet works</vt:lpstr>
      <vt:lpstr>CSS -Advantages</vt:lpstr>
      <vt:lpstr>CSS selectors</vt:lpstr>
      <vt:lpstr>CSS- Property &amp; value</vt:lpstr>
      <vt:lpstr>Different ways of applying styles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159</cp:revision>
  <dcterms:created xsi:type="dcterms:W3CDTF">2016-11-01T19:49:05Z</dcterms:created>
  <dcterms:modified xsi:type="dcterms:W3CDTF">2016-11-06T19:50:57Z</dcterms:modified>
</cp:coreProperties>
</file>