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4AC2526-703E-4B38-99F7-7E679487FE1E}" type="datetimeFigureOut">
              <a:rPr lang="en-US" smtClean="0"/>
              <a:pPr/>
              <a:t>11/7/2016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11/7/2016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4AC2526-703E-4B38-99F7-7E679487FE1E}" type="datetimeFigureOut">
              <a:rPr lang="en-US" smtClean="0"/>
              <a:pPr/>
              <a:t>11/7/2016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11/7/2016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11/7/2016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11/7/2016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11/7/2016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11/7/2016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11/7/2016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4AC2526-703E-4B38-99F7-7E679487FE1E}" type="datetimeFigureOut">
              <a:rPr lang="en-US" smtClean="0"/>
              <a:pPr/>
              <a:t>11/7/2016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CSS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0760" y="5003322"/>
            <a:ext cx="2457440" cy="85457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on</a:t>
            </a:r>
          </a:p>
          <a:p>
            <a:r>
              <a:rPr lang="en-IN" sz="1200" dirty="0" smtClean="0">
                <a:solidFill>
                  <a:schemeClr val="accent2"/>
                </a:solidFill>
              </a:rPr>
              <a:t>On 10/11/2016</a:t>
            </a:r>
            <a:endParaRPr lang="en-IN" sz="1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inheritance &amp; Precedence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214546" y="1643050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Browsers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214546" y="235743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Users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214546" y="3143248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External File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285984" y="407194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Inner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214546" y="492919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Inline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214546" y="5715016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!important by author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2214546" y="6274378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!important by User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inheritance &amp; </a:t>
            </a:r>
            <a:r>
              <a:rPr lang="en-IN" b="1" dirty="0" smtClean="0"/>
              <a:t>Precedence</a:t>
            </a:r>
            <a:endParaRPr lang="en-IN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42910" y="2285992"/>
            <a:ext cx="5967778" cy="278462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inheritance &amp; Precedence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Conflicts </a:t>
            </a:r>
          </a:p>
          <a:p>
            <a:endParaRPr lang="en-IN" dirty="0" smtClean="0"/>
          </a:p>
          <a:p>
            <a:r>
              <a:rPr lang="en-IN" dirty="0" smtClean="0"/>
              <a:t>Use of </a:t>
            </a:r>
            <a:r>
              <a:rPr lang="en-IN" i="1" dirty="0" smtClean="0"/>
              <a:t>!important</a:t>
            </a:r>
          </a:p>
          <a:p>
            <a:endParaRPr lang="en-IN" i="1" dirty="0" smtClean="0"/>
          </a:p>
          <a:p>
            <a:endParaRPr lang="en-IN" i="1" dirty="0" smtClean="0"/>
          </a:p>
          <a:p>
            <a:r>
              <a:rPr lang="en-IN" dirty="0" smtClean="0"/>
              <a:t>Rule order</a:t>
            </a:r>
          </a:p>
          <a:p>
            <a:endParaRPr lang="en-IN" i="1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Formatting text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font-family</a:t>
            </a:r>
          </a:p>
          <a:p>
            <a:endParaRPr lang="en-IN" dirty="0" smtClean="0"/>
          </a:p>
          <a:p>
            <a:r>
              <a:rPr lang="en-IN" dirty="0" smtClean="0"/>
              <a:t>font-size (</a:t>
            </a:r>
            <a:r>
              <a:rPr lang="en-IN" i="1" dirty="0" smtClean="0"/>
              <a:t>length unit | percentage | xx-small | x-small | small | medium | large | x-large | xx-large </a:t>
            </a:r>
            <a:r>
              <a:rPr lang="en-IN" i="1" dirty="0" smtClean="0"/>
              <a:t>|</a:t>
            </a:r>
            <a:r>
              <a:rPr lang="en-IN" dirty="0" smtClean="0"/>
              <a:t>smaller </a:t>
            </a:r>
            <a:r>
              <a:rPr lang="en-IN" dirty="0" smtClean="0"/>
              <a:t>| larger | </a:t>
            </a:r>
            <a:r>
              <a:rPr lang="en-IN" dirty="0" smtClean="0"/>
              <a:t>inherit)</a:t>
            </a:r>
          </a:p>
          <a:p>
            <a:endParaRPr lang="en-IN" dirty="0" smtClean="0"/>
          </a:p>
          <a:p>
            <a:r>
              <a:rPr lang="en-IN" dirty="0" smtClean="0"/>
              <a:t>Units </a:t>
            </a:r>
            <a:endParaRPr lang="en-IN" dirty="0" smtClean="0"/>
          </a:p>
          <a:p>
            <a:pPr lvl="1"/>
            <a:r>
              <a:rPr lang="en-IN" dirty="0" err="1" smtClean="0"/>
              <a:t>em,px,ex</a:t>
            </a:r>
            <a:r>
              <a:rPr lang="en-IN" dirty="0" smtClean="0"/>
              <a:t> etc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font-weight-normal </a:t>
            </a:r>
            <a:r>
              <a:rPr lang="en-IN" dirty="0" smtClean="0"/>
              <a:t>| bold | bolder | lighter | 100 | 200 | 300 | 400 | 500 | 600 | 700 | 800 | 900 </a:t>
            </a:r>
            <a:r>
              <a:rPr lang="en-IN" dirty="0" smtClean="0"/>
              <a:t>|inherit</a:t>
            </a:r>
          </a:p>
          <a:p>
            <a:endParaRPr lang="en-IN" dirty="0" smtClean="0"/>
          </a:p>
          <a:p>
            <a:endParaRPr lang="en-IN" dirty="0" smtClean="0"/>
          </a:p>
          <a:p>
            <a:pPr lvl="1"/>
            <a:endParaRPr lang="en-I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Formatting text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font-style </a:t>
            </a:r>
            <a:r>
              <a:rPr lang="en-IN" b="1" dirty="0" smtClean="0"/>
              <a:t>(</a:t>
            </a:r>
            <a:r>
              <a:rPr lang="en-IN" dirty="0" smtClean="0"/>
              <a:t>normal </a:t>
            </a:r>
            <a:r>
              <a:rPr lang="en-IN" i="1" dirty="0" smtClean="0"/>
              <a:t>| italic | oblique | inherit</a:t>
            </a:r>
            <a:r>
              <a:rPr lang="en-IN" b="1" dirty="0" smtClean="0"/>
              <a:t>)</a:t>
            </a:r>
          </a:p>
          <a:p>
            <a:endParaRPr lang="en-IN" b="1" dirty="0" smtClean="0"/>
          </a:p>
          <a:p>
            <a:r>
              <a:rPr lang="en-IN" dirty="0" smtClean="0"/>
              <a:t>font (</a:t>
            </a:r>
            <a:r>
              <a:rPr lang="en-IN" i="1" dirty="0" smtClean="0"/>
              <a:t>font-style font-weight font-variant font-size/line-height </a:t>
            </a:r>
            <a:r>
              <a:rPr lang="en-IN" i="1" dirty="0" smtClean="0"/>
              <a:t>font-family| </a:t>
            </a:r>
            <a:r>
              <a:rPr lang="en-IN" i="1" dirty="0" smtClean="0"/>
              <a:t>inherit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r>
              <a:rPr lang="en-IN" dirty="0" smtClean="0"/>
              <a:t>text-align (</a:t>
            </a:r>
            <a:r>
              <a:rPr lang="en-IN" dirty="0" smtClean="0"/>
              <a:t>left </a:t>
            </a:r>
            <a:r>
              <a:rPr lang="en-IN" i="1" dirty="0" smtClean="0"/>
              <a:t>| right | </a:t>
            </a:r>
            <a:r>
              <a:rPr lang="en-IN" i="1" dirty="0" err="1" smtClean="0"/>
              <a:t>center</a:t>
            </a:r>
            <a:r>
              <a:rPr lang="en-IN" i="1" dirty="0" smtClean="0"/>
              <a:t> | justify | inherit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r>
              <a:rPr lang="en-IN" dirty="0" smtClean="0"/>
              <a:t>text-decoration (</a:t>
            </a:r>
            <a:r>
              <a:rPr lang="en-IN" dirty="0" smtClean="0"/>
              <a:t>none </a:t>
            </a:r>
            <a:r>
              <a:rPr lang="en-IN" i="1" dirty="0" smtClean="0"/>
              <a:t>| underline | </a:t>
            </a:r>
            <a:r>
              <a:rPr lang="en-IN" i="1" dirty="0" err="1" smtClean="0"/>
              <a:t>overline</a:t>
            </a:r>
            <a:r>
              <a:rPr lang="en-IN" i="1" dirty="0" smtClean="0"/>
              <a:t> | line-through | blink</a:t>
            </a:r>
            <a:r>
              <a:rPr lang="en-IN" dirty="0" smtClean="0"/>
              <a:t>)</a:t>
            </a:r>
            <a:endParaRPr lang="en-IN" dirty="0" smtClean="0"/>
          </a:p>
          <a:p>
            <a:endParaRPr lang="en-IN" b="1" i="1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Formatting text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text-transform (</a:t>
            </a:r>
            <a:r>
              <a:rPr lang="en-IN" i="1" dirty="0" smtClean="0"/>
              <a:t>none </a:t>
            </a:r>
            <a:r>
              <a:rPr lang="en-IN" i="1" dirty="0" smtClean="0"/>
              <a:t>| capitalize | lowercase | uppercase | </a:t>
            </a:r>
            <a:r>
              <a:rPr lang="en-IN" i="1" dirty="0" smtClean="0"/>
              <a:t>inherit)</a:t>
            </a:r>
          </a:p>
          <a:p>
            <a:endParaRPr lang="en-IN" i="1" dirty="0" smtClean="0"/>
          </a:p>
          <a:p>
            <a:r>
              <a:rPr lang="en-IN" dirty="0" smtClean="0"/>
              <a:t>letter-spacing (</a:t>
            </a:r>
            <a:r>
              <a:rPr lang="en-IN" i="1" dirty="0" smtClean="0"/>
              <a:t>length measurement | normal | inherit</a:t>
            </a:r>
            <a:r>
              <a:rPr lang="en-IN" dirty="0" smtClean="0"/>
              <a:t>)</a:t>
            </a:r>
          </a:p>
          <a:p>
            <a:endParaRPr lang="en-IN" b="1" dirty="0" smtClean="0"/>
          </a:p>
          <a:p>
            <a:r>
              <a:rPr lang="en-IN" dirty="0" smtClean="0"/>
              <a:t>word-spacing(</a:t>
            </a:r>
            <a:r>
              <a:rPr lang="en-IN" i="1" dirty="0" smtClean="0"/>
              <a:t>length measurement | normal | inherit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r>
              <a:rPr lang="en-IN" dirty="0" smtClean="0"/>
              <a:t>text-shadow(</a:t>
            </a:r>
            <a:r>
              <a:rPr lang="en-IN" i="1" dirty="0" smtClean="0"/>
              <a:t>‘horizontal offset’ ‘vertical offset’ ‘blur radius’ ‘</a:t>
            </a:r>
            <a:r>
              <a:rPr lang="en-IN" i="1" dirty="0" err="1" smtClean="0"/>
              <a:t>color</a:t>
            </a:r>
            <a:r>
              <a:rPr lang="en-IN" i="1" dirty="0" smtClean="0"/>
              <a:t>’ | none</a:t>
            </a:r>
            <a:r>
              <a:rPr lang="en-IN" dirty="0" smtClean="0"/>
              <a:t>) – CSS3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Formatting text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vertical-align(</a:t>
            </a:r>
            <a:r>
              <a:rPr lang="en-IN" i="1" dirty="0" smtClean="0"/>
              <a:t>baseline </a:t>
            </a:r>
            <a:r>
              <a:rPr lang="en-IN" i="1" dirty="0" smtClean="0"/>
              <a:t>| sub | super | top | text-top | middle </a:t>
            </a:r>
            <a:r>
              <a:rPr lang="en-IN" i="1" dirty="0" smtClean="0"/>
              <a:t>|</a:t>
            </a:r>
            <a:r>
              <a:rPr lang="en-IN" i="1" dirty="0" err="1" smtClean="0"/>
              <a:t>textbottom</a:t>
            </a:r>
            <a:r>
              <a:rPr lang="en-IN" i="1" dirty="0" smtClean="0"/>
              <a:t> </a:t>
            </a:r>
            <a:r>
              <a:rPr lang="en-IN" i="1" dirty="0" smtClean="0"/>
              <a:t>| bottom | percentage | length | </a:t>
            </a:r>
            <a:r>
              <a:rPr lang="en-IN" i="1" dirty="0" smtClean="0"/>
              <a:t>inherit)</a:t>
            </a:r>
          </a:p>
          <a:p>
            <a:endParaRPr lang="en-IN" i="1" dirty="0" smtClean="0"/>
          </a:p>
          <a:p>
            <a:r>
              <a:rPr lang="en-IN" dirty="0" smtClean="0"/>
              <a:t>white-space (</a:t>
            </a:r>
            <a:r>
              <a:rPr lang="en-IN" i="1" dirty="0" smtClean="0"/>
              <a:t>normal </a:t>
            </a:r>
            <a:r>
              <a:rPr lang="en-IN" i="1" dirty="0" smtClean="0"/>
              <a:t>| pre | </a:t>
            </a:r>
            <a:r>
              <a:rPr lang="en-IN" i="1" dirty="0" err="1" smtClean="0"/>
              <a:t>nowrap</a:t>
            </a:r>
            <a:r>
              <a:rPr lang="en-IN" i="1" dirty="0" smtClean="0"/>
              <a:t> | pre-wrap | pre-line | </a:t>
            </a:r>
            <a:r>
              <a:rPr lang="en-IN" i="1" dirty="0" smtClean="0"/>
              <a:t>inherit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r>
              <a:rPr lang="en-IN" dirty="0" smtClean="0"/>
              <a:t>Visibility</a:t>
            </a:r>
            <a:r>
              <a:rPr lang="en-IN" i="1" dirty="0" smtClean="0"/>
              <a:t>(visible </a:t>
            </a:r>
            <a:r>
              <a:rPr lang="en-IN" i="1" dirty="0" smtClean="0"/>
              <a:t>| hidden | collapse | </a:t>
            </a:r>
            <a:r>
              <a:rPr lang="en-IN" i="1" dirty="0" smtClean="0"/>
              <a:t>inherit)</a:t>
            </a:r>
          </a:p>
          <a:p>
            <a:endParaRPr lang="en-IN" b="1" dirty="0" smtClean="0"/>
          </a:p>
          <a:p>
            <a:r>
              <a:rPr lang="en-IN" dirty="0" smtClean="0"/>
              <a:t>text-direction(Values</a:t>
            </a:r>
            <a:r>
              <a:rPr lang="en-IN" i="1" dirty="0" smtClean="0"/>
              <a:t>: </a:t>
            </a:r>
            <a:r>
              <a:rPr lang="en-IN" i="1" dirty="0" err="1" smtClean="0"/>
              <a:t>ltr</a:t>
            </a:r>
            <a:r>
              <a:rPr lang="en-IN" i="1" dirty="0" smtClean="0"/>
              <a:t> | </a:t>
            </a:r>
            <a:r>
              <a:rPr lang="en-IN" i="1" dirty="0" err="1" smtClean="0"/>
              <a:t>rtl</a:t>
            </a:r>
            <a:r>
              <a:rPr lang="en-IN" i="1" dirty="0" smtClean="0"/>
              <a:t> |</a:t>
            </a:r>
            <a:r>
              <a:rPr lang="en-IN" i="1" dirty="0" smtClean="0"/>
              <a:t>inherit)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1593</TotalTime>
  <Words>245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CSS</vt:lpstr>
      <vt:lpstr>inheritance &amp; Precedence </vt:lpstr>
      <vt:lpstr>inheritance &amp; Precedence</vt:lpstr>
      <vt:lpstr>inheritance &amp; Precedence</vt:lpstr>
      <vt:lpstr>Formatting text</vt:lpstr>
      <vt:lpstr>Formatting text</vt:lpstr>
      <vt:lpstr>Formatting text</vt:lpstr>
      <vt:lpstr>Formatting text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Windows User</dc:creator>
  <cp:lastModifiedBy>Windows User</cp:lastModifiedBy>
  <cp:revision>173</cp:revision>
  <dcterms:created xsi:type="dcterms:W3CDTF">2016-11-01T19:49:05Z</dcterms:created>
  <dcterms:modified xsi:type="dcterms:W3CDTF">2016-11-06T20:23:17Z</dcterms:modified>
</cp:coreProperties>
</file>