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CSS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on</a:t>
            </a:r>
          </a:p>
          <a:p>
            <a:r>
              <a:rPr lang="en-IN" sz="1200" dirty="0" smtClean="0">
                <a:solidFill>
                  <a:schemeClr val="accent2"/>
                </a:solidFill>
              </a:rPr>
              <a:t>On </a:t>
            </a:r>
            <a:r>
              <a:rPr lang="en-IN" sz="1200" dirty="0" smtClean="0">
                <a:solidFill>
                  <a:schemeClr val="accent2"/>
                </a:solidFill>
              </a:rPr>
              <a:t>11/11/2016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 with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list-style-type(</a:t>
            </a:r>
            <a:r>
              <a:rPr lang="en-IN" i="1" dirty="0" smtClean="0"/>
              <a:t>Values</a:t>
            </a:r>
            <a:r>
              <a:rPr lang="en-IN" i="1" dirty="0" smtClean="0"/>
              <a:t>: none | disc | circle | square | decimal | decimal-leading-zero | lower-alpha </a:t>
            </a:r>
            <a:r>
              <a:rPr lang="en-IN" i="1" dirty="0" smtClean="0"/>
              <a:t>|upper-alpha </a:t>
            </a:r>
            <a:r>
              <a:rPr lang="en-IN" i="1" dirty="0" smtClean="0"/>
              <a:t>| lower-</a:t>
            </a:r>
            <a:r>
              <a:rPr lang="en-IN" i="1" dirty="0" err="1" smtClean="0"/>
              <a:t>latin</a:t>
            </a:r>
            <a:r>
              <a:rPr lang="en-IN" i="1" dirty="0" smtClean="0"/>
              <a:t> | upper-</a:t>
            </a:r>
            <a:r>
              <a:rPr lang="en-IN" i="1" dirty="0" err="1" smtClean="0"/>
              <a:t>latin</a:t>
            </a:r>
            <a:r>
              <a:rPr lang="en-IN" i="1" dirty="0" smtClean="0"/>
              <a:t> | lower-roman | upper-roman | lower-</a:t>
            </a:r>
            <a:r>
              <a:rPr lang="en-IN" i="1" dirty="0" err="1" smtClean="0"/>
              <a:t>greek</a:t>
            </a:r>
            <a:r>
              <a:rPr lang="en-IN" i="1" dirty="0" smtClean="0"/>
              <a:t> </a:t>
            </a:r>
            <a:r>
              <a:rPr lang="en-IN" i="1" dirty="0" smtClean="0"/>
              <a:t>|Inherit)</a:t>
            </a:r>
          </a:p>
          <a:p>
            <a:endParaRPr lang="en-IN" i="1" dirty="0" smtClean="0"/>
          </a:p>
          <a:p>
            <a:r>
              <a:rPr lang="en-IN" b="1" dirty="0" smtClean="0"/>
              <a:t>list-style-position (</a:t>
            </a:r>
            <a:r>
              <a:rPr lang="en-IN" i="1" dirty="0" smtClean="0"/>
              <a:t>inside </a:t>
            </a:r>
            <a:r>
              <a:rPr lang="en-IN" i="1" dirty="0" smtClean="0"/>
              <a:t>| outside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b="1" dirty="0" smtClean="0"/>
              <a:t>list-style-image(</a:t>
            </a:r>
            <a:r>
              <a:rPr lang="en-IN" i="1" dirty="0" smtClean="0"/>
              <a:t> </a:t>
            </a:r>
            <a:r>
              <a:rPr lang="en-IN" i="1" dirty="0" err="1" smtClean="0"/>
              <a:t>url</a:t>
            </a:r>
            <a:r>
              <a:rPr lang="en-IN" i="1" dirty="0" smtClean="0"/>
              <a:t> | none | </a:t>
            </a:r>
            <a:r>
              <a:rPr lang="en-IN" i="1" dirty="0" smtClean="0"/>
              <a:t>inherit)</a:t>
            </a:r>
            <a:endParaRPr lang="en-IN" i="1" dirty="0" smtClean="0"/>
          </a:p>
          <a:p>
            <a:endParaRPr lang="en-IN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RGB</a:t>
            </a:r>
          </a:p>
          <a:p>
            <a:endParaRPr lang="en-IN" dirty="0" smtClean="0"/>
          </a:p>
          <a:p>
            <a:r>
              <a:rPr lang="en-IN" b="1" dirty="0" err="1" smtClean="0"/>
              <a:t>Color</a:t>
            </a:r>
            <a:r>
              <a:rPr lang="en-IN" dirty="0" smtClean="0"/>
              <a:t>(</a:t>
            </a:r>
            <a:r>
              <a:rPr lang="en-IN" i="1" dirty="0" err="1" smtClean="0"/>
              <a:t>color</a:t>
            </a:r>
            <a:r>
              <a:rPr lang="en-IN" i="1" dirty="0" smtClean="0"/>
              <a:t> </a:t>
            </a:r>
            <a:r>
              <a:rPr lang="en-IN" i="1" dirty="0" smtClean="0"/>
              <a:t>value (name or numeric)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b="1" dirty="0" smtClean="0"/>
              <a:t>background-</a:t>
            </a:r>
            <a:r>
              <a:rPr lang="en-IN" b="1" dirty="0" err="1" smtClean="0"/>
              <a:t>color</a:t>
            </a:r>
            <a:r>
              <a:rPr lang="en-IN" dirty="0" smtClean="0"/>
              <a:t>(</a:t>
            </a:r>
            <a:r>
              <a:rPr lang="en-IN" i="1" dirty="0" err="1" smtClean="0"/>
              <a:t>color</a:t>
            </a:r>
            <a:r>
              <a:rPr lang="en-IN" i="1" dirty="0" smtClean="0"/>
              <a:t> </a:t>
            </a:r>
            <a:r>
              <a:rPr lang="en-IN" i="1" dirty="0" smtClean="0"/>
              <a:t>value (name or numeric) | transparent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dirty="0" smtClean="0"/>
              <a:t>Opacity –number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background-image </a:t>
            </a:r>
            <a:r>
              <a:rPr lang="en-IN" dirty="0" smtClean="0"/>
              <a:t>(</a:t>
            </a:r>
            <a:r>
              <a:rPr lang="en-IN" i="1" dirty="0" err="1" smtClean="0"/>
              <a:t>url</a:t>
            </a:r>
            <a:r>
              <a:rPr lang="en-IN" i="1" dirty="0" smtClean="0"/>
              <a:t> | </a:t>
            </a:r>
            <a:r>
              <a:rPr lang="en-IN" i="1" dirty="0" smtClean="0"/>
              <a:t>none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b="1" dirty="0" smtClean="0"/>
              <a:t>background-repeat</a:t>
            </a:r>
            <a:r>
              <a:rPr lang="en-IN" dirty="0" smtClean="0"/>
              <a:t>(</a:t>
            </a:r>
            <a:r>
              <a:rPr lang="en-IN" i="1" dirty="0" smtClean="0"/>
              <a:t> </a:t>
            </a:r>
            <a:r>
              <a:rPr lang="en-IN" i="1" dirty="0" smtClean="0"/>
              <a:t>repeat | repeat-x | repeat-y | no-repeat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b="1" dirty="0" smtClean="0"/>
              <a:t>background-position (</a:t>
            </a:r>
            <a:r>
              <a:rPr lang="en-IN" i="1" dirty="0" smtClean="0"/>
              <a:t>length </a:t>
            </a:r>
            <a:r>
              <a:rPr lang="en-IN" i="1" dirty="0" smtClean="0"/>
              <a:t>measurement | percentage | left | </a:t>
            </a:r>
            <a:r>
              <a:rPr lang="en-IN" i="1" dirty="0" err="1" smtClean="0"/>
              <a:t>center</a:t>
            </a:r>
            <a:r>
              <a:rPr lang="en-IN" i="1" dirty="0" smtClean="0"/>
              <a:t> | right | top | bottom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b="1" dirty="0" smtClean="0"/>
              <a:t>background-attachment</a:t>
            </a:r>
            <a:r>
              <a:rPr lang="en-IN" dirty="0" smtClean="0"/>
              <a:t>(</a:t>
            </a:r>
            <a:r>
              <a:rPr lang="en-IN" i="1" dirty="0" smtClean="0"/>
              <a:t>scroll </a:t>
            </a:r>
            <a:r>
              <a:rPr lang="en-IN" i="1" dirty="0" smtClean="0"/>
              <a:t>| fixed | local (new in CSS3) | </a:t>
            </a:r>
            <a:r>
              <a:rPr lang="en-IN" i="1" dirty="0" smtClean="0"/>
              <a:t>inherit)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background-clip</a:t>
            </a:r>
            <a:r>
              <a:rPr lang="en-IN" i="1" dirty="0" smtClean="0"/>
              <a:t>( </a:t>
            </a:r>
            <a:r>
              <a:rPr lang="en-IN" i="1" dirty="0" smtClean="0"/>
              <a:t>border-box | padding-box | </a:t>
            </a:r>
            <a:r>
              <a:rPr lang="en-IN" i="1" dirty="0" smtClean="0"/>
              <a:t>content-box)  -CSS3</a:t>
            </a:r>
          </a:p>
          <a:p>
            <a:endParaRPr lang="en-IN" i="1" dirty="0" smtClean="0"/>
          </a:p>
          <a:p>
            <a:r>
              <a:rPr lang="en-IN" b="1" dirty="0" smtClean="0"/>
              <a:t>background-size</a:t>
            </a:r>
            <a:r>
              <a:rPr lang="en-IN" i="1" dirty="0" smtClean="0"/>
              <a:t>(length </a:t>
            </a:r>
            <a:r>
              <a:rPr lang="en-IN" i="1" dirty="0" smtClean="0"/>
              <a:t>| percentage | auto] | cover | </a:t>
            </a:r>
            <a:r>
              <a:rPr lang="en-IN" i="1" dirty="0" smtClean="0"/>
              <a:t>contain)  -CSS3</a:t>
            </a:r>
          </a:p>
          <a:p>
            <a:endParaRPr lang="en-IN" b="1" i="1" dirty="0" smtClean="0"/>
          </a:p>
          <a:p>
            <a:r>
              <a:rPr lang="en-IN" b="1" dirty="0" smtClean="0"/>
              <a:t>background-origin(</a:t>
            </a:r>
            <a:r>
              <a:rPr lang="en-IN" i="1" dirty="0" smtClean="0"/>
              <a:t>Values</a:t>
            </a:r>
            <a:r>
              <a:rPr lang="en-IN" i="1" dirty="0" smtClean="0"/>
              <a:t>: border-box | padding-box | </a:t>
            </a:r>
            <a:r>
              <a:rPr lang="en-IN" i="1" dirty="0" smtClean="0"/>
              <a:t>content-box) –CSS3</a:t>
            </a:r>
            <a:endParaRPr lang="en-IN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- Others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Gradients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9" y="2728814"/>
            <a:ext cx="7344801" cy="14003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1610</TotalTime>
  <Words>171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CSS</vt:lpstr>
      <vt:lpstr>Play with list</vt:lpstr>
      <vt:lpstr>Colors</vt:lpstr>
      <vt:lpstr>Images</vt:lpstr>
      <vt:lpstr>Images</vt:lpstr>
      <vt:lpstr>Images - Others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181</cp:revision>
  <dcterms:created xsi:type="dcterms:W3CDTF">2016-11-01T19:49:05Z</dcterms:created>
  <dcterms:modified xsi:type="dcterms:W3CDTF">2016-11-06T20:42:25Z</dcterms:modified>
</cp:coreProperties>
</file>