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80" d="100"/>
          <a:sy n="80" d="100"/>
        </p:scale>
        <p:origin x="8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A4C01-16CD-4C7A-91B6-6E4DEB260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E83F21-6828-4601-940F-4D7877837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4946CE-55BF-414F-A503-AFCB5D63B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664A-2491-4C46-B27A-9E6789ADB6DB}" type="datetimeFigureOut">
              <a:rPr lang="nl-NL" smtClean="0"/>
              <a:t>17-4-2020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6B74ECE-0DCF-4A7E-85CD-A71C0796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90B9BC-B2E9-4376-B3D8-ED2BB3D7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5667-703C-4F68-9D11-549D35D42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753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2FB29-B526-4D36-AA8E-3DF557DB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D0B44A2-09CA-4450-9C8E-FD8409081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4E96EA-3D51-4FB7-B87A-D153254A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664A-2491-4C46-B27A-9E6789ADB6DB}" type="datetimeFigureOut">
              <a:rPr lang="nl-NL" smtClean="0"/>
              <a:t>17-4-2020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9B3E8FC-BFD3-4A5E-9631-4FF99539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3EFBD90-4CBD-4578-845B-8EC64CC3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5667-703C-4F68-9D11-549D35D42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624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002E5C2-7198-4671-A974-00D0AF4C9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0A3A635-A2EE-4DBE-9A62-8EA8C93C0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97C5601-C0CD-454E-BD61-2A2EF93D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664A-2491-4C46-B27A-9E6789ADB6DB}" type="datetimeFigureOut">
              <a:rPr lang="nl-NL" smtClean="0"/>
              <a:t>17-4-2020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A1347A-EC39-4540-B042-DC6DDB15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09BA33-55DE-4141-84A1-C975D4F2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5667-703C-4F68-9D11-549D35D42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872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1D039-72EC-4ACA-BFF8-FF9C1C79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7A33CD-7415-41B2-9B9E-A39864E16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FEC0DD-3315-4640-8083-CE778AC3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664A-2491-4C46-B27A-9E6789ADB6DB}" type="datetimeFigureOut">
              <a:rPr lang="nl-NL" smtClean="0"/>
              <a:t>17-4-2020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01D6F1-CE5B-40B6-A238-37D60AF8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62C268-5389-4E6F-A54C-0279A1FE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5667-703C-4F68-9D11-549D35D42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502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2E11F-52D4-4BE6-B5FD-D9E2C4A3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74640FE-A6E5-4ADE-8375-BE274952B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F57902-3C0F-42BA-81E5-10BA72A2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664A-2491-4C46-B27A-9E6789ADB6DB}" type="datetimeFigureOut">
              <a:rPr lang="nl-NL" smtClean="0"/>
              <a:t>17-4-2020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3A888-9ED7-4A1B-B2DE-CEDD01AB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DABF1A8-A648-4974-A773-A72116FF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5667-703C-4F68-9D11-549D35D42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78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608F9-5C33-466E-9C9C-ED341A87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92E52F-27F1-4C6B-9642-4A15BCA14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31BF7F-A8A5-4182-AE0B-343DD4B23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DDADF70-1F96-40A3-80FC-3DB44F65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664A-2491-4C46-B27A-9E6789ADB6DB}" type="datetimeFigureOut">
              <a:rPr lang="nl-NL" smtClean="0"/>
              <a:t>17-4-2020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8B88324-DBED-4EFE-B216-3D46C3C3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1353C89-14F8-41E3-A6BF-F33E3521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5667-703C-4F68-9D11-549D35D42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14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F8B3C6-181C-4186-86D5-F4D68D55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8E4C21-3106-4B6B-96E8-7D7324E66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784C11B-5E82-48B5-B3D3-5259FC5B6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4AE0983-94AB-4F12-BB8B-DE70A2859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36BFBB8-BAB4-4EEB-B731-C2162AA33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FF66A1E6-6532-48DE-99A8-E0ABE146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664A-2491-4C46-B27A-9E6789ADB6DB}" type="datetimeFigureOut">
              <a:rPr lang="nl-NL" smtClean="0"/>
              <a:t>17-4-2020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184BC14-8F6D-4831-A906-5B9630CF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124EBB0-B866-4B64-8481-6C8F62D6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5667-703C-4F68-9D11-549D35D42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1478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88D40-CEC7-44F7-A1F2-17E86E1D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A3A3003-1E7C-4560-9E50-C29069B1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664A-2491-4C46-B27A-9E6789ADB6DB}" type="datetimeFigureOut">
              <a:rPr lang="nl-NL" smtClean="0"/>
              <a:t>17-4-2020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EBF08DD-641C-4E1C-AB20-F91DD2D2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5EB5691-2EAC-46A6-9DC6-C1CDC241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5667-703C-4F68-9D11-549D35D42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836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C078E80-8F4F-401A-98D9-CF5E2903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664A-2491-4C46-B27A-9E6789ADB6DB}" type="datetimeFigureOut">
              <a:rPr lang="nl-NL" smtClean="0"/>
              <a:t>17-4-2020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AA92175-B2E8-4807-9F3E-252B5F11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938E6DC-1E6B-4701-B9F3-383424FB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5667-703C-4F68-9D11-549D35D42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812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FE76C-2DF5-4E33-A44C-E9956A3C1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6C7CF8-EDFF-4624-8BFC-2FD4E7147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5022A0D-9627-4E15-91D8-FBC7C3862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8970BB7-86DE-4A16-94D0-569203F9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664A-2491-4C46-B27A-9E6789ADB6DB}" type="datetimeFigureOut">
              <a:rPr lang="nl-NL" smtClean="0"/>
              <a:t>17-4-2020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A5FCD50-246F-4733-AECF-70CFA316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2AED48B-10AC-42BC-8A7E-525AFCBB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5667-703C-4F68-9D11-549D35D42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452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04F1C-15DE-4434-BE13-2C3FF21C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B742C4E-C779-4A1A-80EC-2CCF93570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5473524-3A28-46A2-9801-04B3A7A79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AD9D4FD-9B1B-419D-A09B-D770E26C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664A-2491-4C46-B27A-9E6789ADB6DB}" type="datetimeFigureOut">
              <a:rPr lang="nl-NL" smtClean="0"/>
              <a:t>17-4-2020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C01559D-A262-4B35-B79C-CECD33EA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A03BD9-39A7-40C9-AB17-3432C893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15667-703C-4F68-9D11-549D35D42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38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E01A65C-E498-4D4D-B8DB-EC24CB92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40BC699-D81A-472D-9DA3-0B104380A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A591B0-A296-4AEB-BFC1-4007B4A48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9664A-2491-4C46-B27A-9E6789ADB6DB}" type="datetimeFigureOut">
              <a:rPr lang="nl-NL" smtClean="0"/>
              <a:t>17-4-2020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1A904CC-4470-42E4-AAB9-4709F291F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A99ECAA-FC20-475F-B091-8580515BA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15667-703C-4F68-9D11-549D35D4299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06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ep 72">
            <a:extLst>
              <a:ext uri="{FF2B5EF4-FFF2-40B4-BE49-F238E27FC236}">
                <a16:creationId xmlns:a16="http://schemas.microsoft.com/office/drawing/2014/main" id="{ED968CB8-32C7-413C-BADD-B6D60B9274D0}"/>
              </a:ext>
            </a:extLst>
          </p:cNvPr>
          <p:cNvGrpSpPr/>
          <p:nvPr/>
        </p:nvGrpSpPr>
        <p:grpSpPr>
          <a:xfrm>
            <a:off x="1522431" y="1219111"/>
            <a:ext cx="2451994" cy="2473742"/>
            <a:chOff x="282772" y="306936"/>
            <a:chExt cx="2451994" cy="2473742"/>
          </a:xfrm>
        </p:grpSpPr>
        <p:pic>
          <p:nvPicPr>
            <p:cNvPr id="12" name="Afbeelding 11">
              <a:extLst>
                <a:ext uri="{FF2B5EF4-FFF2-40B4-BE49-F238E27FC236}">
                  <a16:creationId xmlns:a16="http://schemas.microsoft.com/office/drawing/2014/main" id="{2A9746A0-BB2F-4EE2-A4D0-744B7E9CA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772" y="306936"/>
              <a:ext cx="2451994" cy="2473742"/>
            </a:xfrm>
            <a:prstGeom prst="ellipse">
              <a:avLst/>
            </a:prstGeom>
          </p:spPr>
        </p:pic>
        <p:sp>
          <p:nvSpPr>
            <p:cNvPr id="31" name="Stroomdiagram: Verbindingslijn 30">
              <a:extLst>
                <a:ext uri="{FF2B5EF4-FFF2-40B4-BE49-F238E27FC236}">
                  <a16:creationId xmlns:a16="http://schemas.microsoft.com/office/drawing/2014/main" id="{721FE7A3-B814-40C4-A3C1-452022C4F7CE}"/>
                </a:ext>
              </a:extLst>
            </p:cNvPr>
            <p:cNvSpPr/>
            <p:nvPr/>
          </p:nvSpPr>
          <p:spPr>
            <a:xfrm>
              <a:off x="310112" y="317446"/>
              <a:ext cx="2424654" cy="2463231"/>
            </a:xfrm>
            <a:prstGeom prst="flowChartConnector">
              <a:avLst/>
            </a:prstGeom>
            <a:noFill/>
            <a:ln w="1016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30" name="Afbeelding 29">
              <a:extLst>
                <a:ext uri="{FF2B5EF4-FFF2-40B4-BE49-F238E27FC236}">
                  <a16:creationId xmlns:a16="http://schemas.microsoft.com/office/drawing/2014/main" id="{72E2E0F9-9D4E-4DA9-89A7-9F9D293E6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1775" y="618514"/>
              <a:ext cx="1040523" cy="2116926"/>
            </a:xfrm>
            <a:prstGeom prst="rect">
              <a:avLst/>
            </a:prstGeom>
          </p:spPr>
        </p:pic>
      </p:grpSp>
      <p:grpSp>
        <p:nvGrpSpPr>
          <p:cNvPr id="60" name="Groep 59">
            <a:extLst>
              <a:ext uri="{FF2B5EF4-FFF2-40B4-BE49-F238E27FC236}">
                <a16:creationId xmlns:a16="http://schemas.microsoft.com/office/drawing/2014/main" id="{C7578FC6-B0DD-49D2-981B-1B0CCBAA797B}"/>
              </a:ext>
            </a:extLst>
          </p:cNvPr>
          <p:cNvGrpSpPr/>
          <p:nvPr/>
        </p:nvGrpSpPr>
        <p:grpSpPr>
          <a:xfrm>
            <a:off x="4434612" y="1229621"/>
            <a:ext cx="2572811" cy="2501413"/>
            <a:chOff x="275370" y="3492802"/>
            <a:chExt cx="2572811" cy="2501413"/>
          </a:xfrm>
        </p:grpSpPr>
        <p:pic>
          <p:nvPicPr>
            <p:cNvPr id="44" name="Afbeelding 43">
              <a:extLst>
                <a:ext uri="{FF2B5EF4-FFF2-40B4-BE49-F238E27FC236}">
                  <a16:creationId xmlns:a16="http://schemas.microsoft.com/office/drawing/2014/main" id="{0F68F43F-F229-4367-82C6-CF4BDB0D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5370" y="3495092"/>
              <a:ext cx="2572811" cy="2499123"/>
            </a:xfrm>
            <a:prstGeom prst="ellipse">
              <a:avLst/>
            </a:prstGeom>
          </p:spPr>
        </p:pic>
        <p:pic>
          <p:nvPicPr>
            <p:cNvPr id="90" name="Afbeelding 89">
              <a:extLst>
                <a:ext uri="{FF2B5EF4-FFF2-40B4-BE49-F238E27FC236}">
                  <a16:creationId xmlns:a16="http://schemas.microsoft.com/office/drawing/2014/main" id="{7CB5E850-14E3-4900-99A2-05192B790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432" y="3887538"/>
              <a:ext cx="1106678" cy="77885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3" name="Afbeelding 92">
              <a:extLst>
                <a:ext uri="{FF2B5EF4-FFF2-40B4-BE49-F238E27FC236}">
                  <a16:creationId xmlns:a16="http://schemas.microsoft.com/office/drawing/2014/main" id="{4B0CA2A9-B5CB-4B65-9592-1F597EC77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9860" y="4742277"/>
              <a:ext cx="1103816" cy="77684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9" name="Afbeelding 98">
              <a:extLst>
                <a:ext uri="{FF2B5EF4-FFF2-40B4-BE49-F238E27FC236}">
                  <a16:creationId xmlns:a16="http://schemas.microsoft.com/office/drawing/2014/main" id="{AE296FCF-A336-47B4-B6C5-7985B45A4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867445">
              <a:off x="1610096" y="4430968"/>
              <a:ext cx="1080439" cy="760393"/>
            </a:xfrm>
            <a:prstGeom prst="rect">
              <a:avLst/>
            </a:prstGeom>
            <a:ln>
              <a:noFill/>
            </a:ln>
          </p:spPr>
        </p:pic>
        <p:sp>
          <p:nvSpPr>
            <p:cNvPr id="104" name="Stroomdiagram: Verbindingslijn 14">
              <a:extLst>
                <a:ext uri="{FF2B5EF4-FFF2-40B4-BE49-F238E27FC236}">
                  <a16:creationId xmlns:a16="http://schemas.microsoft.com/office/drawing/2014/main" id="{7692CC7D-F24A-4F89-8DBD-12E118C35EF4}"/>
                </a:ext>
              </a:extLst>
            </p:cNvPr>
            <p:cNvSpPr/>
            <p:nvPr/>
          </p:nvSpPr>
          <p:spPr>
            <a:xfrm>
              <a:off x="349449" y="3492802"/>
              <a:ext cx="2424654" cy="2463231"/>
            </a:xfrm>
            <a:prstGeom prst="ellipse">
              <a:avLst/>
            </a:prstGeom>
            <a:noFill/>
            <a:ln w="1016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74" name="Tekstvak 73">
            <a:extLst>
              <a:ext uri="{FF2B5EF4-FFF2-40B4-BE49-F238E27FC236}">
                <a16:creationId xmlns:a16="http://schemas.microsoft.com/office/drawing/2014/main" id="{18E167A4-822A-453A-9E22-1E2A3758F5BC}"/>
              </a:ext>
            </a:extLst>
          </p:cNvPr>
          <p:cNvSpPr txBox="1"/>
          <p:nvPr/>
        </p:nvSpPr>
        <p:spPr>
          <a:xfrm>
            <a:off x="2879050" y="3938814"/>
            <a:ext cx="273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>
                <a:latin typeface="Arial Black" panose="020B0A04020102020204" pitchFamily="34" charset="0"/>
              </a:rPr>
              <a:t>Dutch </a:t>
            </a:r>
            <a:r>
              <a:rPr lang="nl-NL" b="1" dirty="0" err="1">
                <a:latin typeface="Arial Black" panose="020B0A04020102020204" pitchFamily="34" charset="0"/>
              </a:rPr>
              <a:t>Geocoin</a:t>
            </a:r>
            <a:r>
              <a:rPr lang="nl-NL" b="1" dirty="0">
                <a:latin typeface="Arial Black" panose="020B0A04020102020204" pitchFamily="34" charset="0"/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15916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1505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3</Words>
  <Application>Microsoft Office PowerPoint</Application>
  <PresentationFormat>Breedbeeld</PresentationFormat>
  <Paragraphs>1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Familie Erwig</dc:creator>
  <cp:lastModifiedBy>Familie Erwig</cp:lastModifiedBy>
  <cp:revision>27</cp:revision>
  <dcterms:created xsi:type="dcterms:W3CDTF">2020-04-16T08:16:34Z</dcterms:created>
  <dcterms:modified xsi:type="dcterms:W3CDTF">2020-04-18T15:41:21Z</dcterms:modified>
</cp:coreProperties>
</file>