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F250-19A3-4141-B646-29B530CD5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B3923-401B-497D-B2F4-14D19765F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AE4F-13AF-4AB0-8DF0-00964C75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39C0-27F2-42E2-98C6-6DEBAD2C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3FBE-3579-4AE2-8D61-22EDF4C1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5338-F333-4815-A0B1-C5A91BA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CA8F-BE66-4D76-8B1A-99B559E4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97C9-BF1D-45A2-9B09-9BC69BDD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C8D-754E-44F2-98CB-16FF955B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DDF8-DEE5-41AB-8C19-B50BF073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1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10C0E-257D-4836-AAD8-2428026B4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D1A82-D864-4B9A-9AEE-5C73AD7A3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2784-9A1C-4F35-94DD-9D5EBF46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4E52-59A3-4021-8BF1-0D84A599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74E0-273C-45DB-9186-C40D21D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5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3C2-10BF-4F74-8791-A23EED9F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1A94-A552-4372-9355-4C2A1CA7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0ABE-F6EC-4819-80D9-DEB4FBF3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2B0E-67E0-4D74-9EDA-D4082403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7C8E-70D2-4B8C-93E1-14861A3B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9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3C11-058C-4646-B23F-555E27CC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9361-AC35-4EF5-B63E-53EA5AB6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D7DB-6E82-4304-B46F-8609E1FF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B5AB-8115-4B9F-9F6F-9162AB7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57FD-2CD1-4D80-80BD-A92912DF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1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DD21-FF2C-4ADA-AE10-67B51BF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F4AA-89C0-403C-BA38-A160FB7AB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B0C94-EC97-4F74-AE42-8FD4EFCE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CCEB6-ED0E-4DB9-8527-FC1E8A8D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FCD2-6A80-4F06-B8F1-740D58C3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A7A7-9A9D-42B8-892A-1E4BB848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9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0B3E-47FB-461E-ACBE-655DAABD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380A-2BC0-42A0-B4A3-0CFAA4CF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20E12-DB52-445D-9A28-BB0597FB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3B17-E85B-4A2B-A27E-A87727C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2C799-B04D-415B-9508-FBD943B40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1F0CB-386C-4B86-8732-AB697A92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9C666-1138-46CD-9710-8AE5095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47EC2-2BED-4938-BDF0-CAE48FD9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4FD-A658-4B8A-AD6D-EBAD3096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BABD4-09F0-42F1-B5F7-1E87F1AE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D9FF6-380D-4ECD-8225-971A0DD1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8A4FF-4E21-4F23-AC59-3FB36109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4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41A96-A085-46B4-87CE-76CB557C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D3809-F9B5-4C9E-ACDE-24E9D6EA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41F2B-49FC-4386-ACD4-66611349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EFE1-B2A8-4C4A-BA54-D07D564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B180-9F3E-4C9F-8FE2-54EB34F5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CF5CE-1655-4045-8130-5F86EDFC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9E3F-3546-42DC-91F6-F85515CB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FB82-46AA-43F9-A149-A4E74FB4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9DE3-C12F-47BC-A2F4-7508C121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A496-B22F-4E27-AFB1-AB93F51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75B44-3018-4214-91EC-6024EE881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A1AD-460C-4841-9C7C-3920BC43F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093D-7062-4884-A9F1-F194E301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85DE3-EE39-4BE1-A0E5-2053B3F6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73C9-93FB-4AD3-90D7-FD33CE54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3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137CB-D81F-4EFA-8C93-0F0E46F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46EA-B079-46C3-BA2A-CDDD5E12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8A68-4183-498C-B084-3AA9B331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78A2-FAA8-4430-8E5D-E8C42F29D670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3CB7-8947-4DD8-950B-C5FC2ACAE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E58E-B205-496C-A6CF-C88532845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E6AF-60DE-4CA5-848D-A9CFE85525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2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A0C7EF-9084-4A4B-AFA5-B1C576AEC5C0}"/>
              </a:ext>
            </a:extLst>
          </p:cNvPr>
          <p:cNvCxnSpPr>
            <a:cxnSpLocks/>
          </p:cNvCxnSpPr>
          <p:nvPr/>
        </p:nvCxnSpPr>
        <p:spPr>
          <a:xfrm flipH="1">
            <a:off x="9101142" y="2745709"/>
            <a:ext cx="19042" cy="1316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792FA-B587-47E8-9818-1596BC68191F}"/>
              </a:ext>
            </a:extLst>
          </p:cNvPr>
          <p:cNvSpPr/>
          <p:nvPr/>
        </p:nvSpPr>
        <p:spPr>
          <a:xfrm>
            <a:off x="642938" y="6091019"/>
            <a:ext cx="10906124" cy="479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ODataModel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147A6-1BF8-4264-A9FF-8EBF86FF10B4}"/>
              </a:ext>
            </a:extLst>
          </p:cNvPr>
          <p:cNvSpPr/>
          <p:nvPr/>
        </p:nvSpPr>
        <p:spPr>
          <a:xfrm>
            <a:off x="642939" y="5132231"/>
            <a:ext cx="5362573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Transaction </a:t>
            </a:r>
            <a:r>
              <a:rPr lang="de-DE" sz="1400" b="1" dirty="0" err="1">
                <a:solidFill>
                  <a:schemeClr val="tx1"/>
                </a:solidFill>
              </a:rPr>
              <a:t>NoDraft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4365BA-361A-454C-B3D6-79BC751D70C9}"/>
              </a:ext>
            </a:extLst>
          </p:cNvPr>
          <p:cNvSpPr/>
          <p:nvPr/>
        </p:nvSpPr>
        <p:spPr>
          <a:xfrm>
            <a:off x="1490666" y="4184568"/>
            <a:ext cx="733426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Update 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EE3C88-7F02-4CAE-8206-43EB6F2D572B}"/>
              </a:ext>
            </a:extLst>
          </p:cNvPr>
          <p:cNvSpPr/>
          <p:nvPr/>
        </p:nvSpPr>
        <p:spPr>
          <a:xfrm>
            <a:off x="6186490" y="5132231"/>
            <a:ext cx="5362573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Transaction </a:t>
            </a:r>
            <a:r>
              <a:rPr lang="de-DE" sz="1400" b="1" dirty="0" err="1">
                <a:solidFill>
                  <a:schemeClr val="tx1"/>
                </a:solidFill>
              </a:rPr>
              <a:t>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872E0-0193-4A7A-B8E0-868B4D1E5DAC}"/>
              </a:ext>
            </a:extLst>
          </p:cNvPr>
          <p:cNvSpPr/>
          <p:nvPr/>
        </p:nvSpPr>
        <p:spPr>
          <a:xfrm>
            <a:off x="2338394" y="4176839"/>
            <a:ext cx="733426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Save Action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9775A-7ED4-47F1-B9E0-CB7A81C9A5E9}"/>
              </a:ext>
            </a:extLst>
          </p:cNvPr>
          <p:cNvSpPr/>
          <p:nvPr/>
        </p:nvSpPr>
        <p:spPr>
          <a:xfrm>
            <a:off x="3186119" y="4176839"/>
            <a:ext cx="733426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Cancel</a:t>
            </a:r>
            <a:r>
              <a:rPr lang="de-DE" sz="1400" b="1" dirty="0">
                <a:solidFill>
                  <a:schemeClr val="tx1"/>
                </a:solidFill>
              </a:rPr>
              <a:t>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E8C26-ECBD-4BD2-AAD4-98BC770E8A8B}"/>
              </a:ext>
            </a:extLst>
          </p:cNvPr>
          <p:cNvSpPr/>
          <p:nvPr/>
        </p:nvSpPr>
        <p:spPr>
          <a:xfrm>
            <a:off x="7034220" y="4176839"/>
            <a:ext cx="733426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Update Action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96038-F4B2-42E9-83FB-1F093D29E23A}"/>
              </a:ext>
            </a:extLst>
          </p:cNvPr>
          <p:cNvSpPr/>
          <p:nvPr/>
        </p:nvSpPr>
        <p:spPr>
          <a:xfrm>
            <a:off x="7881945" y="4176839"/>
            <a:ext cx="733426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Save 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0E008-1E64-4B1C-9D26-B2FBC0D72409}"/>
              </a:ext>
            </a:extLst>
          </p:cNvPr>
          <p:cNvSpPr/>
          <p:nvPr/>
        </p:nvSpPr>
        <p:spPr>
          <a:xfrm>
            <a:off x="8729670" y="4176839"/>
            <a:ext cx="733426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Cancel</a:t>
            </a:r>
            <a:r>
              <a:rPr lang="de-DE" sz="1400" b="1" dirty="0">
                <a:solidFill>
                  <a:schemeClr val="tx1"/>
                </a:solidFill>
              </a:rPr>
              <a:t> 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9D30D0-3FF0-40F8-9B43-9C388BAA7930}"/>
              </a:ext>
            </a:extLst>
          </p:cNvPr>
          <p:cNvSpPr/>
          <p:nvPr/>
        </p:nvSpPr>
        <p:spPr>
          <a:xfrm>
            <a:off x="642938" y="3201895"/>
            <a:ext cx="5362573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Object</a:t>
            </a:r>
            <a:r>
              <a:rPr lang="de-DE" sz="1400" b="1" dirty="0">
                <a:solidFill>
                  <a:schemeClr val="tx1"/>
                </a:solidFill>
              </a:rPr>
              <a:t> Page </a:t>
            </a:r>
            <a:r>
              <a:rPr lang="de-DE" sz="1400" b="1" dirty="0" err="1">
                <a:solidFill>
                  <a:schemeClr val="tx1"/>
                </a:solidFill>
              </a:rPr>
              <a:t>No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3E71D2-51BB-4188-994A-4C7093654E83}"/>
              </a:ext>
            </a:extLst>
          </p:cNvPr>
          <p:cNvSpPr/>
          <p:nvPr/>
        </p:nvSpPr>
        <p:spPr>
          <a:xfrm>
            <a:off x="6186489" y="3211458"/>
            <a:ext cx="5362573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Object</a:t>
            </a:r>
            <a:r>
              <a:rPr lang="de-DE" sz="1400" b="1" dirty="0">
                <a:solidFill>
                  <a:schemeClr val="tx1"/>
                </a:solidFill>
              </a:rPr>
              <a:t> Page </a:t>
            </a:r>
            <a:r>
              <a:rPr lang="de-DE" sz="1400" b="1" dirty="0" err="1">
                <a:solidFill>
                  <a:schemeClr val="tx1"/>
                </a:solidFill>
              </a:rPr>
              <a:t>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46216C-549D-43C4-8BED-64F647BB16E2}"/>
              </a:ext>
            </a:extLst>
          </p:cNvPr>
          <p:cNvSpPr/>
          <p:nvPr/>
        </p:nvSpPr>
        <p:spPr>
          <a:xfrm>
            <a:off x="6186488" y="2266315"/>
            <a:ext cx="5362573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List Report </a:t>
            </a:r>
            <a:r>
              <a:rPr lang="de-DE" sz="1400" b="1" dirty="0" err="1">
                <a:solidFill>
                  <a:schemeClr val="tx1"/>
                </a:solidFill>
              </a:rPr>
              <a:t>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E058E-B104-4FC9-BCBC-A83C50152CF1}"/>
              </a:ext>
            </a:extLst>
          </p:cNvPr>
          <p:cNvSpPr/>
          <p:nvPr/>
        </p:nvSpPr>
        <p:spPr>
          <a:xfrm>
            <a:off x="642938" y="4184568"/>
            <a:ext cx="733426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Create 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F1C458-BED2-411E-8345-345D974225EC}"/>
              </a:ext>
            </a:extLst>
          </p:cNvPr>
          <p:cNvSpPr/>
          <p:nvPr/>
        </p:nvSpPr>
        <p:spPr>
          <a:xfrm>
            <a:off x="6186494" y="4176839"/>
            <a:ext cx="733426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Create 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A89BB8-617B-4595-B96C-062772C7EB83}"/>
              </a:ext>
            </a:extLst>
          </p:cNvPr>
          <p:cNvSpPr/>
          <p:nvPr/>
        </p:nvSpPr>
        <p:spPr>
          <a:xfrm>
            <a:off x="4033844" y="4176839"/>
            <a:ext cx="733426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Delete Action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C38EE0-EE84-4152-8E18-C6F6CDF6992B}"/>
              </a:ext>
            </a:extLst>
          </p:cNvPr>
          <p:cNvSpPr/>
          <p:nvPr/>
        </p:nvSpPr>
        <p:spPr>
          <a:xfrm>
            <a:off x="9577395" y="4176839"/>
            <a:ext cx="733426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Delete 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54CFB0-2928-4672-9293-0316432EA853}"/>
              </a:ext>
            </a:extLst>
          </p:cNvPr>
          <p:cNvSpPr/>
          <p:nvPr/>
        </p:nvSpPr>
        <p:spPr>
          <a:xfrm>
            <a:off x="4881569" y="4176839"/>
            <a:ext cx="733426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Func.I</a:t>
            </a:r>
            <a:r>
              <a:rPr lang="de-DE" sz="1400" b="1" dirty="0">
                <a:solidFill>
                  <a:schemeClr val="tx1"/>
                </a:solidFill>
              </a:rPr>
              <a:t>. Action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739D80-4A3C-4BA7-9C29-8FFD9AD8C8B2}"/>
              </a:ext>
            </a:extLst>
          </p:cNvPr>
          <p:cNvSpPr/>
          <p:nvPr/>
        </p:nvSpPr>
        <p:spPr>
          <a:xfrm>
            <a:off x="10425120" y="4176839"/>
            <a:ext cx="733426" cy="479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Func.I</a:t>
            </a:r>
            <a:r>
              <a:rPr lang="de-DE" sz="1400" b="1" dirty="0">
                <a:solidFill>
                  <a:schemeClr val="tx1"/>
                </a:solidFill>
              </a:rPr>
              <a:t>.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458B6-040B-41AB-86D7-636D051F9844}"/>
              </a:ext>
            </a:extLst>
          </p:cNvPr>
          <p:cNvSpPr txBox="1"/>
          <p:nvPr/>
        </p:nvSpPr>
        <p:spPr>
          <a:xfrm>
            <a:off x="5610232" y="4233698"/>
            <a:ext cx="5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89F05-C072-475B-80E0-34420651C43A}"/>
              </a:ext>
            </a:extLst>
          </p:cNvPr>
          <p:cNvSpPr txBox="1"/>
          <p:nvPr/>
        </p:nvSpPr>
        <p:spPr>
          <a:xfrm>
            <a:off x="11258553" y="4286901"/>
            <a:ext cx="5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EDA15B-445F-46E1-BF16-D803159A1AA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324226" y="5611625"/>
            <a:ext cx="0" cy="479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B8F7B9-6010-4893-9AC8-D0F9703AF1F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867777" y="5611625"/>
            <a:ext cx="0" cy="479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55C596-BFFA-4FEC-9445-DE5BA570008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09651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80C36B-1631-45C7-999F-021A7AAD6309}"/>
              </a:ext>
            </a:extLst>
          </p:cNvPr>
          <p:cNvCxnSpPr>
            <a:cxnSpLocks/>
          </p:cNvCxnSpPr>
          <p:nvPr/>
        </p:nvCxnSpPr>
        <p:spPr>
          <a:xfrm>
            <a:off x="1857376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3DABA8-609F-4D2B-8F66-F0D06A4602E7}"/>
              </a:ext>
            </a:extLst>
          </p:cNvPr>
          <p:cNvCxnSpPr>
            <a:cxnSpLocks/>
          </p:cNvCxnSpPr>
          <p:nvPr/>
        </p:nvCxnSpPr>
        <p:spPr>
          <a:xfrm>
            <a:off x="2686051" y="4656233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2382E4-E8D6-464A-8E02-9E047029A0B1}"/>
              </a:ext>
            </a:extLst>
          </p:cNvPr>
          <p:cNvCxnSpPr>
            <a:cxnSpLocks/>
          </p:cNvCxnSpPr>
          <p:nvPr/>
        </p:nvCxnSpPr>
        <p:spPr>
          <a:xfrm>
            <a:off x="3552826" y="4656233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EA5480-0A09-43D5-9197-FBFECA3D938A}"/>
              </a:ext>
            </a:extLst>
          </p:cNvPr>
          <p:cNvCxnSpPr>
            <a:cxnSpLocks/>
          </p:cNvCxnSpPr>
          <p:nvPr/>
        </p:nvCxnSpPr>
        <p:spPr>
          <a:xfrm>
            <a:off x="4429126" y="4656233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4AB83-EAB9-4C29-B686-0F0C310F40F3}"/>
              </a:ext>
            </a:extLst>
          </p:cNvPr>
          <p:cNvCxnSpPr>
            <a:cxnSpLocks/>
          </p:cNvCxnSpPr>
          <p:nvPr/>
        </p:nvCxnSpPr>
        <p:spPr>
          <a:xfrm>
            <a:off x="5267326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4FA9C1-4DCA-4F54-B165-635C8D821E48}"/>
              </a:ext>
            </a:extLst>
          </p:cNvPr>
          <p:cNvCxnSpPr>
            <a:cxnSpLocks/>
          </p:cNvCxnSpPr>
          <p:nvPr/>
        </p:nvCxnSpPr>
        <p:spPr>
          <a:xfrm>
            <a:off x="6591301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C6549A-34A3-4128-88DE-487DE4B00AB7}"/>
              </a:ext>
            </a:extLst>
          </p:cNvPr>
          <p:cNvCxnSpPr>
            <a:cxnSpLocks/>
          </p:cNvCxnSpPr>
          <p:nvPr/>
        </p:nvCxnSpPr>
        <p:spPr>
          <a:xfrm>
            <a:off x="7391401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C71C8C-642C-4487-AFB8-039D78185AD8}"/>
              </a:ext>
            </a:extLst>
          </p:cNvPr>
          <p:cNvCxnSpPr>
            <a:cxnSpLocks/>
          </p:cNvCxnSpPr>
          <p:nvPr/>
        </p:nvCxnSpPr>
        <p:spPr>
          <a:xfrm>
            <a:off x="8258176" y="4656233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E03E6E-6FF9-42D7-86FA-E16A38BBCF28}"/>
              </a:ext>
            </a:extLst>
          </p:cNvPr>
          <p:cNvCxnSpPr>
            <a:cxnSpLocks/>
          </p:cNvCxnSpPr>
          <p:nvPr/>
        </p:nvCxnSpPr>
        <p:spPr>
          <a:xfrm>
            <a:off x="9105901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BF5B02-429B-49E6-B2C8-C2B46AE771E9}"/>
              </a:ext>
            </a:extLst>
          </p:cNvPr>
          <p:cNvCxnSpPr>
            <a:cxnSpLocks/>
          </p:cNvCxnSpPr>
          <p:nvPr/>
        </p:nvCxnSpPr>
        <p:spPr>
          <a:xfrm>
            <a:off x="9963151" y="4663962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72582C-8F0A-4B3F-A18E-146C4370E06E}"/>
              </a:ext>
            </a:extLst>
          </p:cNvPr>
          <p:cNvCxnSpPr>
            <a:cxnSpLocks/>
          </p:cNvCxnSpPr>
          <p:nvPr/>
        </p:nvCxnSpPr>
        <p:spPr>
          <a:xfrm>
            <a:off x="10782301" y="4656233"/>
            <a:ext cx="0" cy="475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850A45-D7A7-419F-B232-996717DC1D16}"/>
              </a:ext>
            </a:extLst>
          </p:cNvPr>
          <p:cNvCxnSpPr>
            <a:cxnSpLocks/>
          </p:cNvCxnSpPr>
          <p:nvPr/>
        </p:nvCxnSpPr>
        <p:spPr>
          <a:xfrm>
            <a:off x="8615371" y="3681289"/>
            <a:ext cx="0" cy="381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55E7DF-468A-4E54-A119-79665B6E3020}"/>
              </a:ext>
            </a:extLst>
          </p:cNvPr>
          <p:cNvCxnSpPr>
            <a:cxnSpLocks/>
          </p:cNvCxnSpPr>
          <p:nvPr/>
        </p:nvCxnSpPr>
        <p:spPr>
          <a:xfrm>
            <a:off x="3071820" y="3681289"/>
            <a:ext cx="0" cy="381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CDD6B33-F781-4725-9BD8-25FEA1FA0056}"/>
              </a:ext>
            </a:extLst>
          </p:cNvPr>
          <p:cNvSpPr txBox="1"/>
          <p:nvPr/>
        </p:nvSpPr>
        <p:spPr>
          <a:xfrm>
            <a:off x="8342707" y="922156"/>
            <a:ext cx="150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Draft</a:t>
            </a:r>
            <a:endParaRPr lang="de-DE" sz="20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DD3FDD-F7F6-4252-8C7C-1FD252ECE8F4}"/>
              </a:ext>
            </a:extLst>
          </p:cNvPr>
          <p:cNvSpPr/>
          <p:nvPr/>
        </p:nvSpPr>
        <p:spPr>
          <a:xfrm rot="20299700">
            <a:off x="4900599" y="641426"/>
            <a:ext cx="1966090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Nav</a:t>
            </a:r>
            <a:r>
              <a:rPr lang="de-DE" sz="1400" b="1" dirty="0">
                <a:solidFill>
                  <a:schemeClr val="tx1"/>
                </a:solidFill>
              </a:rPr>
              <a:t>,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B2C88F-37A3-4901-BE2E-A95929C428D1}"/>
              </a:ext>
            </a:extLst>
          </p:cNvPr>
          <p:cNvSpPr txBox="1"/>
          <p:nvPr/>
        </p:nvSpPr>
        <p:spPr>
          <a:xfrm>
            <a:off x="2570548" y="922156"/>
            <a:ext cx="150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No</a:t>
            </a:r>
            <a:r>
              <a:rPr lang="de-DE" sz="2000" b="1" dirty="0"/>
              <a:t> </a:t>
            </a:r>
            <a:r>
              <a:rPr lang="de-DE" sz="2000" b="1" dirty="0" err="1"/>
              <a:t>Draft</a:t>
            </a:r>
            <a:endParaRPr lang="de-DE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4A9CEC-C123-4FA5-84A0-A2585845D983}"/>
              </a:ext>
            </a:extLst>
          </p:cNvPr>
          <p:cNvSpPr txBox="1"/>
          <p:nvPr/>
        </p:nvSpPr>
        <p:spPr>
          <a:xfrm>
            <a:off x="-1324993" y="4656233"/>
            <a:ext cx="150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Transaction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A4C017-C196-4E05-9C5F-C73A18166162}"/>
              </a:ext>
            </a:extLst>
          </p:cNvPr>
          <p:cNvSpPr txBox="1"/>
          <p:nvPr/>
        </p:nvSpPr>
        <p:spPr>
          <a:xfrm>
            <a:off x="-1329121" y="3228945"/>
            <a:ext cx="150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Object</a:t>
            </a:r>
            <a:r>
              <a:rPr lang="de-DE" sz="2000" b="1" dirty="0"/>
              <a:t> Page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E0D689-5D87-4C38-A660-A4987798399E}"/>
              </a:ext>
            </a:extLst>
          </p:cNvPr>
          <p:cNvSpPr txBox="1"/>
          <p:nvPr/>
        </p:nvSpPr>
        <p:spPr>
          <a:xfrm>
            <a:off x="-1305470" y="2305957"/>
            <a:ext cx="174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List Controller</a:t>
            </a:r>
          </a:p>
        </p:txBody>
      </p:sp>
    </p:spTree>
    <p:extLst>
      <p:ext uri="{BB962C8B-B14F-4D97-AF65-F5344CB8AC3E}">
        <p14:creationId xmlns:p14="http://schemas.microsoft.com/office/powerpoint/2010/main" val="38466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51EC7D0-0ABC-436C-8C1A-B931E931E69E}"/>
              </a:ext>
            </a:extLst>
          </p:cNvPr>
          <p:cNvCxnSpPr>
            <a:cxnSpLocks/>
            <a:stCxn id="210" idx="0"/>
            <a:endCxn id="52" idx="2"/>
          </p:cNvCxnSpPr>
          <p:nvPr/>
        </p:nvCxnSpPr>
        <p:spPr>
          <a:xfrm flipV="1">
            <a:off x="-1051385" y="1624718"/>
            <a:ext cx="2338332" cy="223130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3D21514-D9BC-4E26-85A1-495FF0A2E2C2}"/>
              </a:ext>
            </a:extLst>
          </p:cNvPr>
          <p:cNvCxnSpPr>
            <a:cxnSpLocks/>
            <a:stCxn id="209" idx="0"/>
            <a:endCxn id="52" idx="2"/>
          </p:cNvCxnSpPr>
          <p:nvPr/>
        </p:nvCxnSpPr>
        <p:spPr>
          <a:xfrm flipV="1">
            <a:off x="-1062484" y="1624718"/>
            <a:ext cx="2349431" cy="17074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4EB3981-E076-4C90-B574-1E03B6D3ED8A}"/>
              </a:ext>
            </a:extLst>
          </p:cNvPr>
          <p:cNvCxnSpPr>
            <a:cxnSpLocks/>
            <a:stCxn id="185" idx="0"/>
            <a:endCxn id="21" idx="2"/>
          </p:cNvCxnSpPr>
          <p:nvPr/>
        </p:nvCxnSpPr>
        <p:spPr>
          <a:xfrm flipV="1">
            <a:off x="6652339" y="4330169"/>
            <a:ext cx="828224" cy="92570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2B4085-4E29-4434-85B6-3E641651DF9D}"/>
              </a:ext>
            </a:extLst>
          </p:cNvPr>
          <p:cNvCxnSpPr>
            <a:cxnSpLocks/>
            <a:stCxn id="126" idx="0"/>
            <a:endCxn id="14" idx="2"/>
          </p:cNvCxnSpPr>
          <p:nvPr/>
        </p:nvCxnSpPr>
        <p:spPr>
          <a:xfrm flipV="1">
            <a:off x="4521081" y="3079582"/>
            <a:ext cx="0" cy="8290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D9C913-6006-4A1E-839C-380372007587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H="1" flipV="1">
            <a:off x="1286947" y="1624718"/>
            <a:ext cx="272313" cy="17074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D8B849-4F82-43CC-B948-C869949E3EDB}"/>
              </a:ext>
            </a:extLst>
          </p:cNvPr>
          <p:cNvCxnSpPr>
            <a:cxnSpLocks/>
            <a:stCxn id="63" idx="0"/>
            <a:endCxn id="52" idx="2"/>
          </p:cNvCxnSpPr>
          <p:nvPr/>
        </p:nvCxnSpPr>
        <p:spPr>
          <a:xfrm flipH="1" flipV="1">
            <a:off x="1286947" y="1624718"/>
            <a:ext cx="272313" cy="2231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40B5B-02FA-4792-A144-83900D239DCE}"/>
              </a:ext>
            </a:extLst>
          </p:cNvPr>
          <p:cNvSpPr/>
          <p:nvPr/>
        </p:nvSpPr>
        <p:spPr>
          <a:xfrm>
            <a:off x="3329225" y="2675449"/>
            <a:ext cx="2383712" cy="404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ActionController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0D62B-3FC1-4C73-BCF2-D362CD8FBDAA}"/>
              </a:ext>
            </a:extLst>
          </p:cNvPr>
          <p:cNvSpPr/>
          <p:nvPr/>
        </p:nvSpPr>
        <p:spPr>
          <a:xfrm>
            <a:off x="3301889" y="1234257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BaseViewController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50ECFA-E1D9-4A25-B2B0-ED40DBCDFC1C}"/>
              </a:ext>
            </a:extLst>
          </p:cNvPr>
          <p:cNvSpPr/>
          <p:nvPr/>
        </p:nvSpPr>
        <p:spPr>
          <a:xfrm>
            <a:off x="3301889" y="168768"/>
            <a:ext cx="2383712" cy="40413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6F8CF7-B2E6-4AB8-B286-48881566062E}"/>
              </a:ext>
            </a:extLst>
          </p:cNvPr>
          <p:cNvSpPr/>
          <p:nvPr/>
        </p:nvSpPr>
        <p:spPr>
          <a:xfrm>
            <a:off x="6288707" y="168768"/>
            <a:ext cx="2383712" cy="40413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FragmentController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7116-4B27-44B0-8EB0-D1A84743AF90}"/>
              </a:ext>
            </a:extLst>
          </p:cNvPr>
          <p:cNvSpPr/>
          <p:nvPr/>
        </p:nvSpPr>
        <p:spPr>
          <a:xfrm>
            <a:off x="6288707" y="1220585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BaseFragmentController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4C516-BDD0-40EC-8CE0-4D459A199D6D}"/>
              </a:ext>
            </a:extLst>
          </p:cNvPr>
          <p:cNvSpPr/>
          <p:nvPr/>
        </p:nvSpPr>
        <p:spPr>
          <a:xfrm>
            <a:off x="6288707" y="3926036"/>
            <a:ext cx="2383712" cy="404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ObjectPageController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0C2B38-A0CB-4B0C-B07E-D8915B1A84B1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4493745" y="572901"/>
            <a:ext cx="0" cy="6613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1A1529-7CBF-437A-B945-D542177EA9A3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4493745" y="1638390"/>
            <a:ext cx="27336" cy="103705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4CE2-ABFF-43B1-8C2E-727F56600FF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4521081" y="3079582"/>
            <a:ext cx="2959482" cy="84645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BCE52-9E2C-4860-99AE-EB84AEB1714A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7480563" y="572901"/>
            <a:ext cx="0" cy="6476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50248A8-057B-48C4-A573-A16961A14774}"/>
              </a:ext>
            </a:extLst>
          </p:cNvPr>
          <p:cNvSpPr/>
          <p:nvPr/>
        </p:nvSpPr>
        <p:spPr>
          <a:xfrm>
            <a:off x="95091" y="1220585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BaseAction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F6EA825-211D-4FC5-8DF1-48739624E1A5}"/>
              </a:ext>
            </a:extLst>
          </p:cNvPr>
          <p:cNvCxnSpPr>
            <a:cxnSpLocks/>
            <a:stCxn id="14" idx="1"/>
            <a:endCxn id="52" idx="3"/>
          </p:cNvCxnSpPr>
          <p:nvPr/>
        </p:nvCxnSpPr>
        <p:spPr>
          <a:xfrm rot="10800000">
            <a:off x="2478803" y="1422652"/>
            <a:ext cx="850422" cy="1454864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99328F-E0AF-49F5-B116-20CE4DA329DD}"/>
              </a:ext>
            </a:extLst>
          </p:cNvPr>
          <p:cNvSpPr txBox="1"/>
          <p:nvPr/>
        </p:nvSpPr>
        <p:spPr>
          <a:xfrm>
            <a:off x="2603633" y="1166763"/>
            <a:ext cx="88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0..N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E944DF-A688-4D13-B9CA-FA955BB2E0DC}"/>
              </a:ext>
            </a:extLst>
          </p:cNvPr>
          <p:cNvSpPr/>
          <p:nvPr/>
        </p:nvSpPr>
        <p:spPr>
          <a:xfrm>
            <a:off x="367404" y="3332184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CreateWithDialogAction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EBB410-EFB6-435D-8042-87962ED8BC5F}"/>
              </a:ext>
            </a:extLst>
          </p:cNvPr>
          <p:cNvSpPr/>
          <p:nvPr/>
        </p:nvSpPr>
        <p:spPr>
          <a:xfrm>
            <a:off x="367404" y="3856024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UpdateWithDialogAction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331413-CA30-4DF9-A4B4-ECB8B9A39C30}"/>
              </a:ext>
            </a:extLst>
          </p:cNvPr>
          <p:cNvSpPr/>
          <p:nvPr/>
        </p:nvSpPr>
        <p:spPr>
          <a:xfrm>
            <a:off x="9467628" y="371565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6692E6-9BD1-4148-8893-D44E317C3745}"/>
              </a:ext>
            </a:extLst>
          </p:cNvPr>
          <p:cNvSpPr/>
          <p:nvPr/>
        </p:nvSpPr>
        <p:spPr>
          <a:xfrm>
            <a:off x="9467628" y="906543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MessageManager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ABA750-F156-4767-A40E-4C525A1F1558}"/>
              </a:ext>
            </a:extLst>
          </p:cNvPr>
          <p:cNvSpPr/>
          <p:nvPr/>
        </p:nvSpPr>
        <p:spPr>
          <a:xfrm>
            <a:off x="9467628" y="1508289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Nav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3AAC68-B5A1-498C-BD68-0965BE36CCF2}"/>
              </a:ext>
            </a:extLst>
          </p:cNvPr>
          <p:cNvSpPr/>
          <p:nvPr/>
        </p:nvSpPr>
        <p:spPr>
          <a:xfrm>
            <a:off x="9467628" y="2063230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9C088D22-2AB2-46F8-BEF2-4A402356A520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8651097" y="573632"/>
            <a:ext cx="816531" cy="84728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F005135-BC18-4C59-A669-8D0DB743D06D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651097" y="1108610"/>
            <a:ext cx="816531" cy="312307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1F3493C-E9E3-42AC-9F26-7CA707507A7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8651097" y="1420917"/>
            <a:ext cx="816531" cy="289439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CD4DBA-BAD0-4FA9-8476-4ACEA607711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8651097" y="1420917"/>
            <a:ext cx="816531" cy="84438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F827DB4-58F8-4A08-A40B-1FB749F156B5}"/>
              </a:ext>
            </a:extLst>
          </p:cNvPr>
          <p:cNvSpPr txBox="1"/>
          <p:nvPr/>
        </p:nvSpPr>
        <p:spPr>
          <a:xfrm>
            <a:off x="9128631" y="319421"/>
            <a:ext cx="33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B7E02C-9CCB-435B-B407-C05898DE939B}"/>
              </a:ext>
            </a:extLst>
          </p:cNvPr>
          <p:cNvSpPr txBox="1"/>
          <p:nvPr/>
        </p:nvSpPr>
        <p:spPr>
          <a:xfrm>
            <a:off x="9128631" y="807409"/>
            <a:ext cx="33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EBB904-9BDC-40E2-80C0-1CB02F7E6E9D}"/>
              </a:ext>
            </a:extLst>
          </p:cNvPr>
          <p:cNvSpPr txBox="1"/>
          <p:nvPr/>
        </p:nvSpPr>
        <p:spPr>
          <a:xfrm>
            <a:off x="9128631" y="1399138"/>
            <a:ext cx="33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393F419-F77F-4928-B877-BCE297A49F95}"/>
              </a:ext>
            </a:extLst>
          </p:cNvPr>
          <p:cNvSpPr txBox="1"/>
          <p:nvPr/>
        </p:nvSpPr>
        <p:spPr>
          <a:xfrm>
            <a:off x="9128631" y="1903079"/>
            <a:ext cx="33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8D7E17-088A-4730-A0C0-E58FF9C2B22A}"/>
              </a:ext>
            </a:extLst>
          </p:cNvPr>
          <p:cNvSpPr/>
          <p:nvPr/>
        </p:nvSpPr>
        <p:spPr>
          <a:xfrm>
            <a:off x="3329225" y="3908674"/>
            <a:ext cx="2383712" cy="404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ActionSmartTableController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7BEB7A-67C9-4E0E-859C-39B5F65D91E8}"/>
              </a:ext>
            </a:extLst>
          </p:cNvPr>
          <p:cNvSpPr/>
          <p:nvPr/>
        </p:nvSpPr>
        <p:spPr>
          <a:xfrm>
            <a:off x="3579340" y="6236781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ListReportController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F578F38-6205-4E46-A730-7641204D8C73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H="1" flipV="1">
            <a:off x="4521081" y="4312807"/>
            <a:ext cx="250115" cy="19239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D412B2A-0F5F-490F-81E7-8A455EC1F85B}"/>
              </a:ext>
            </a:extLst>
          </p:cNvPr>
          <p:cNvSpPr/>
          <p:nvPr/>
        </p:nvSpPr>
        <p:spPr>
          <a:xfrm>
            <a:off x="5460483" y="5255877"/>
            <a:ext cx="2383712" cy="404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DraftObjectPageController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7377801-825C-4591-8F25-A32D12435D16}"/>
              </a:ext>
            </a:extLst>
          </p:cNvPr>
          <p:cNvSpPr/>
          <p:nvPr/>
        </p:nvSpPr>
        <p:spPr>
          <a:xfrm>
            <a:off x="2055955" y="6553100"/>
            <a:ext cx="2383712" cy="404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DraftListReportController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198DE7E-20EE-405B-9735-001BCF6B0A11}"/>
              </a:ext>
            </a:extLst>
          </p:cNvPr>
          <p:cNvCxnSpPr>
            <a:cxnSpLocks/>
            <a:stCxn id="192" idx="0"/>
            <a:endCxn id="126" idx="2"/>
          </p:cNvCxnSpPr>
          <p:nvPr/>
        </p:nvCxnSpPr>
        <p:spPr>
          <a:xfrm flipV="1">
            <a:off x="3247811" y="4312807"/>
            <a:ext cx="1273270" cy="22402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9CB7F56-E9B5-4925-8D2D-85A332A862F7}"/>
              </a:ext>
            </a:extLst>
          </p:cNvPr>
          <p:cNvSpPr/>
          <p:nvPr/>
        </p:nvSpPr>
        <p:spPr>
          <a:xfrm>
            <a:off x="-3017927" y="1227038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BaseObject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80A294-4320-47B2-B418-95E9E6C4790C}"/>
              </a:ext>
            </a:extLst>
          </p:cNvPr>
          <p:cNvCxnSpPr>
            <a:cxnSpLocks/>
            <a:stCxn id="52" idx="1"/>
            <a:endCxn id="65" idx="3"/>
          </p:cNvCxnSpPr>
          <p:nvPr/>
        </p:nvCxnSpPr>
        <p:spPr>
          <a:xfrm flipH="1">
            <a:off x="-634215" y="1422652"/>
            <a:ext cx="729306" cy="645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E620E26-860C-4D74-AE34-2E2EB4F77B33}"/>
              </a:ext>
            </a:extLst>
          </p:cNvPr>
          <p:cNvSpPr/>
          <p:nvPr/>
        </p:nvSpPr>
        <p:spPr>
          <a:xfrm>
            <a:off x="9467628" y="2621416"/>
            <a:ext cx="2383712" cy="404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Assert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B8C78F3-0704-4064-BC3E-650F609DF19E}"/>
              </a:ext>
            </a:extLst>
          </p:cNvPr>
          <p:cNvCxnSpPr>
            <a:cxnSpLocks/>
            <a:stCxn id="18" idx="3"/>
            <a:endCxn id="67" idx="1"/>
          </p:cNvCxnSpPr>
          <p:nvPr/>
        </p:nvCxnSpPr>
        <p:spPr>
          <a:xfrm>
            <a:off x="8672419" y="1422652"/>
            <a:ext cx="795209" cy="1400831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9AACB1B-15E7-48BE-9333-DEBD3A487F45}"/>
              </a:ext>
            </a:extLst>
          </p:cNvPr>
          <p:cNvSpPr txBox="1"/>
          <p:nvPr/>
        </p:nvSpPr>
        <p:spPr>
          <a:xfrm>
            <a:off x="9192430" y="2463470"/>
            <a:ext cx="33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556BFC-8C55-4BBC-8213-A45C9B134E00}"/>
              </a:ext>
            </a:extLst>
          </p:cNvPr>
          <p:cNvSpPr/>
          <p:nvPr/>
        </p:nvSpPr>
        <p:spPr>
          <a:xfrm>
            <a:off x="378503" y="4393936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CancelAction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DC41D5-5458-4C26-A9A8-3D9FD293997B}"/>
              </a:ext>
            </a:extLst>
          </p:cNvPr>
          <p:cNvSpPr/>
          <p:nvPr/>
        </p:nvSpPr>
        <p:spPr>
          <a:xfrm>
            <a:off x="367404" y="4917776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SubmitAction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419CC2-5283-47CE-BD19-BE220E30908C}"/>
              </a:ext>
            </a:extLst>
          </p:cNvPr>
          <p:cNvSpPr/>
          <p:nvPr/>
        </p:nvSpPr>
        <p:spPr>
          <a:xfrm>
            <a:off x="367404" y="5435348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CreateAction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5EED2C-1571-423B-BCEF-38274E1E62B5}"/>
              </a:ext>
            </a:extLst>
          </p:cNvPr>
          <p:cNvCxnSpPr>
            <a:cxnSpLocks/>
            <a:stCxn id="72" idx="0"/>
            <a:endCxn id="52" idx="2"/>
          </p:cNvCxnSpPr>
          <p:nvPr/>
        </p:nvCxnSpPr>
        <p:spPr>
          <a:xfrm flipV="1">
            <a:off x="-1062484" y="1624718"/>
            <a:ext cx="2349431" cy="28161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04AC03A-A5B4-42FF-A545-0AD685A6271C}"/>
              </a:ext>
            </a:extLst>
          </p:cNvPr>
          <p:cNvCxnSpPr>
            <a:cxnSpLocks/>
            <a:stCxn id="73" idx="0"/>
            <a:endCxn id="52" idx="2"/>
          </p:cNvCxnSpPr>
          <p:nvPr/>
        </p:nvCxnSpPr>
        <p:spPr>
          <a:xfrm flipV="1">
            <a:off x="-1051385" y="1624718"/>
            <a:ext cx="2338332" cy="34223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FEB295-ECA1-4843-96D4-2D680152CD64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V="1">
            <a:off x="65573" y="1624718"/>
            <a:ext cx="1221374" cy="9639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592A73-2ED7-44FE-90E6-908891540C9E}"/>
              </a:ext>
            </a:extLst>
          </p:cNvPr>
          <p:cNvCxnSpPr>
            <a:cxnSpLocks/>
            <a:stCxn id="74" idx="0"/>
            <a:endCxn id="52" idx="2"/>
          </p:cNvCxnSpPr>
          <p:nvPr/>
        </p:nvCxnSpPr>
        <p:spPr>
          <a:xfrm flipV="1">
            <a:off x="67799" y="1624718"/>
            <a:ext cx="1219148" cy="42598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0C439-A030-4ABC-95C1-4754F4A629F1}"/>
              </a:ext>
            </a:extLst>
          </p:cNvPr>
          <p:cNvSpPr/>
          <p:nvPr/>
        </p:nvSpPr>
        <p:spPr>
          <a:xfrm>
            <a:off x="-1126283" y="2588619"/>
            <a:ext cx="2383712" cy="40413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DeleteAction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00E3D80-C661-4129-A841-64DDDDD2CD83}"/>
              </a:ext>
            </a:extLst>
          </p:cNvPr>
          <p:cNvSpPr/>
          <p:nvPr/>
        </p:nvSpPr>
        <p:spPr>
          <a:xfrm>
            <a:off x="-2254340" y="3332184"/>
            <a:ext cx="2383712" cy="404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CreateEditDraftAction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9BA7E3-DA0F-492B-AB0C-CA2DF4261A40}"/>
              </a:ext>
            </a:extLst>
          </p:cNvPr>
          <p:cNvSpPr/>
          <p:nvPr/>
        </p:nvSpPr>
        <p:spPr>
          <a:xfrm>
            <a:off x="-2243241" y="3856023"/>
            <a:ext cx="2383712" cy="404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ActivateDraftAction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EFB9E3-EE60-47EA-95E3-49DC9EF5AACC}"/>
              </a:ext>
            </a:extLst>
          </p:cNvPr>
          <p:cNvSpPr/>
          <p:nvPr/>
        </p:nvSpPr>
        <p:spPr>
          <a:xfrm>
            <a:off x="-2254340" y="4440822"/>
            <a:ext cx="2383712" cy="404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DeleteDraftAction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FF8170-2F67-4CF7-83DC-9A66D839D891}"/>
              </a:ext>
            </a:extLst>
          </p:cNvPr>
          <p:cNvSpPr/>
          <p:nvPr/>
        </p:nvSpPr>
        <p:spPr>
          <a:xfrm>
            <a:off x="-2243241" y="5047053"/>
            <a:ext cx="2383712" cy="404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ShowDraftStatusAction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2D98F8-3EF9-4F7A-B091-4D2C5B8960C0}"/>
              </a:ext>
            </a:extLst>
          </p:cNvPr>
          <p:cNvSpPr/>
          <p:nvPr/>
        </p:nvSpPr>
        <p:spPr>
          <a:xfrm>
            <a:off x="-1124057" y="2050707"/>
            <a:ext cx="2383712" cy="40413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NavToRouteAction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F542D6-AEB8-4230-AFD2-1A0B5481CA79}"/>
              </a:ext>
            </a:extLst>
          </p:cNvPr>
          <p:cNvSpPr/>
          <p:nvPr/>
        </p:nvSpPr>
        <p:spPr>
          <a:xfrm>
            <a:off x="7844195" y="5832648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ObjectPageNoDraftController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5EAE3D2-6F07-4CDE-9775-80EA085FF190}"/>
              </a:ext>
            </a:extLst>
          </p:cNvPr>
          <p:cNvCxnSpPr>
            <a:cxnSpLocks/>
            <a:stCxn id="98" idx="0"/>
            <a:endCxn id="21" idx="2"/>
          </p:cNvCxnSpPr>
          <p:nvPr/>
        </p:nvCxnSpPr>
        <p:spPr>
          <a:xfrm flipH="1" flipV="1">
            <a:off x="7480563" y="4330169"/>
            <a:ext cx="1555488" cy="150247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8692A6-A46C-40C6-A3F3-97C88FE653B9}"/>
              </a:ext>
            </a:extLst>
          </p:cNvPr>
          <p:cNvSpPr/>
          <p:nvPr/>
        </p:nvSpPr>
        <p:spPr>
          <a:xfrm>
            <a:off x="8453572" y="6755166"/>
            <a:ext cx="2383712" cy="404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ObjectPageNoDraftTabsController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F9C6F9-B4AE-46AA-B30D-C445C5FDC275}"/>
              </a:ext>
            </a:extLst>
          </p:cNvPr>
          <p:cNvCxnSpPr>
            <a:cxnSpLocks/>
            <a:stCxn id="103" idx="0"/>
            <a:endCxn id="98" idx="2"/>
          </p:cNvCxnSpPr>
          <p:nvPr/>
        </p:nvCxnSpPr>
        <p:spPr>
          <a:xfrm flipH="1" flipV="1">
            <a:off x="9036051" y="6236781"/>
            <a:ext cx="609377" cy="5183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2641BB-87D0-4001-93DE-7F2274A68FE6}"/>
              </a:ext>
            </a:extLst>
          </p:cNvPr>
          <p:cNvSpPr/>
          <p:nvPr/>
        </p:nvSpPr>
        <p:spPr>
          <a:xfrm>
            <a:off x="11454693" y="2077693"/>
            <a:ext cx="2383712" cy="404133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WithMessageHandling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0EC4B9-D41D-4453-926C-64650F47E26C}"/>
              </a:ext>
            </a:extLst>
          </p:cNvPr>
          <p:cNvSpPr txBox="1"/>
          <p:nvPr/>
        </p:nvSpPr>
        <p:spPr>
          <a:xfrm>
            <a:off x="400058" y="287587"/>
            <a:ext cx="354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Classes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877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D8C1F5-B4CD-4757-9A26-17075CD6B483}"/>
              </a:ext>
            </a:extLst>
          </p:cNvPr>
          <p:cNvSpPr/>
          <p:nvPr/>
        </p:nvSpPr>
        <p:spPr>
          <a:xfrm>
            <a:off x="5096652" y="1724949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base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88E9D-8734-4757-9C74-2A1DE1CBF3BA}"/>
              </a:ext>
            </a:extLst>
          </p:cNvPr>
          <p:cNvSpPr/>
          <p:nvPr/>
        </p:nvSpPr>
        <p:spPr>
          <a:xfrm>
            <a:off x="5108489" y="2274335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message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9049-F950-4816-B253-79A5C85D9614}"/>
              </a:ext>
            </a:extLst>
          </p:cNvPr>
          <p:cNvSpPr/>
          <p:nvPr/>
        </p:nvSpPr>
        <p:spPr>
          <a:xfrm>
            <a:off x="5108489" y="4472804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device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62B5EE-2F21-41F5-96E1-2C10B7F72643}"/>
              </a:ext>
            </a:extLst>
          </p:cNvPr>
          <p:cNvSpPr/>
          <p:nvPr/>
        </p:nvSpPr>
        <p:spPr>
          <a:xfrm>
            <a:off x="7064440" y="6176687"/>
            <a:ext cx="1305018" cy="479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mmt</a:t>
            </a:r>
            <a:endParaRPr lang="de-DE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24AA08-2AC8-42F0-A0B1-87A41A2FE739}"/>
              </a:ext>
            </a:extLst>
          </p:cNvPr>
          <p:cNvSpPr/>
          <p:nvPr/>
        </p:nvSpPr>
        <p:spPr>
          <a:xfrm>
            <a:off x="5108489" y="3921622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nav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A93525-0318-4C27-92E3-8494FCA67C20}"/>
              </a:ext>
            </a:extLst>
          </p:cNvPr>
          <p:cNvSpPr/>
          <p:nvPr/>
        </p:nvSpPr>
        <p:spPr>
          <a:xfrm>
            <a:off x="5108489" y="2822861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odata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5B6CE4-066A-4E62-A4ED-82B0DEED5124}"/>
              </a:ext>
            </a:extLst>
          </p:cNvPr>
          <p:cNvSpPr/>
          <p:nvPr/>
        </p:nvSpPr>
        <p:spPr>
          <a:xfrm>
            <a:off x="5108489" y="3366476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smart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792FA-B587-47E8-9818-1596BC68191F}"/>
              </a:ext>
            </a:extLst>
          </p:cNvPr>
          <p:cNvSpPr/>
          <p:nvPr/>
        </p:nvSpPr>
        <p:spPr>
          <a:xfrm>
            <a:off x="5108489" y="1169235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buttons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CEC79D-C648-4DA6-9B83-48D127AE47E0}"/>
              </a:ext>
            </a:extLst>
          </p:cNvPr>
          <p:cNvSpPr/>
          <p:nvPr/>
        </p:nvSpPr>
        <p:spPr>
          <a:xfrm>
            <a:off x="4289980" y="464769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nodraft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DC1C6C-2666-4389-A770-11CB268DC7CE}"/>
              </a:ext>
            </a:extLst>
          </p:cNvPr>
          <p:cNvSpPr/>
          <p:nvPr/>
        </p:nvSpPr>
        <p:spPr>
          <a:xfrm>
            <a:off x="5944495" y="464769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draft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ECBB7-C32C-409B-8BE6-182C7E1892BF}"/>
              </a:ext>
            </a:extLst>
          </p:cNvPr>
          <p:cNvSpPr/>
          <p:nvPr/>
        </p:nvSpPr>
        <p:spPr>
          <a:xfrm>
            <a:off x="5108489" y="5046916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root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204DED-1C0E-44F1-857C-EEC9B9F7635A}"/>
              </a:ext>
            </a:extLst>
          </p:cNvPr>
          <p:cNvSpPr/>
          <p:nvPr/>
        </p:nvSpPr>
        <p:spPr>
          <a:xfrm>
            <a:off x="5096652" y="5621028"/>
            <a:ext cx="1305018" cy="47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file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Marz, Thomas</dc:creator>
  <cp:lastModifiedBy>Marz, Thomas</cp:lastModifiedBy>
  <cp:revision>45</cp:revision>
  <dcterms:created xsi:type="dcterms:W3CDTF">2018-10-29T11:26:52Z</dcterms:created>
  <dcterms:modified xsi:type="dcterms:W3CDTF">2018-12-18T14:47:03Z</dcterms:modified>
</cp:coreProperties>
</file>