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FF5F05"/>
    <a:srgbClr val="DE6225"/>
    <a:srgbClr val="D74520"/>
    <a:srgbClr val="5771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3F3CC-49F1-4C32-A5A7-F88194E7F489}" v="74" dt="2024-12-04T00:55:56.613"/>
    <p1510:client id="{22F35833-12A3-486D-B242-F306FB1A2E85}" v="341" dt="2024-12-03T23:54:14.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45"/>
    <p:restoredTop sz="94674"/>
  </p:normalViewPr>
  <p:slideViewPr>
    <p:cSldViewPr snapToObjects="1">
      <p:cViewPr>
        <p:scale>
          <a:sx n="25" d="100"/>
          <a:sy n="25" d="100"/>
        </p:scale>
        <p:origin x="20" y="-128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 Rishabh Nath" userId="4546706c-d0f8-452f-91bb-9fe32a7fe5ab" providerId="ADAL" clId="{03A3F3CC-49F1-4C32-A5A7-F88194E7F489}"/>
    <pc:docChg chg="undo redo custSel modSld">
      <pc:chgData name="Srinivas, Rishabh Nath" userId="4546706c-d0f8-452f-91bb-9fe32a7fe5ab" providerId="ADAL" clId="{03A3F3CC-49F1-4C32-A5A7-F88194E7F489}" dt="2024-12-04T00:57:50.664" v="269" actId="403"/>
      <pc:docMkLst>
        <pc:docMk/>
      </pc:docMkLst>
      <pc:sldChg chg="addSp delSp modSp mod">
        <pc:chgData name="Srinivas, Rishabh Nath" userId="4546706c-d0f8-452f-91bb-9fe32a7fe5ab" providerId="ADAL" clId="{03A3F3CC-49F1-4C32-A5A7-F88194E7F489}" dt="2024-12-04T00:57:50.664" v="269" actId="403"/>
        <pc:sldMkLst>
          <pc:docMk/>
          <pc:sldMk cId="0" sldId="261"/>
        </pc:sldMkLst>
        <pc:spChg chg="add del mod">
          <ac:chgData name="Srinivas, Rishabh Nath" userId="4546706c-d0f8-452f-91bb-9fe32a7fe5ab" providerId="ADAL" clId="{03A3F3CC-49F1-4C32-A5A7-F88194E7F489}" dt="2024-12-04T00:50:22" v="165" actId="478"/>
          <ac:spMkLst>
            <pc:docMk/>
            <pc:sldMk cId="0" sldId="261"/>
            <ac:spMk id="4" creationId="{86758C7F-7385-7EE6-DE0F-59E3AFDD98FA}"/>
          </ac:spMkLst>
        </pc:spChg>
        <pc:spChg chg="add mod">
          <ac:chgData name="Srinivas, Rishabh Nath" userId="4546706c-d0f8-452f-91bb-9fe32a7fe5ab" providerId="ADAL" clId="{03A3F3CC-49F1-4C32-A5A7-F88194E7F489}" dt="2024-12-04T00:49:20.789" v="89"/>
          <ac:spMkLst>
            <pc:docMk/>
            <pc:sldMk cId="0" sldId="261"/>
            <ac:spMk id="7" creationId="{B8D5913B-47B2-3C74-95EC-B5CB4FBDB236}"/>
          </ac:spMkLst>
        </pc:spChg>
        <pc:spChg chg="add del mod">
          <ac:chgData name="Srinivas, Rishabh Nath" userId="4546706c-d0f8-452f-91bb-9fe32a7fe5ab" providerId="ADAL" clId="{03A3F3CC-49F1-4C32-A5A7-F88194E7F489}" dt="2024-12-04T00:49:57.664" v="157" actId="478"/>
          <ac:spMkLst>
            <pc:docMk/>
            <pc:sldMk cId="0" sldId="261"/>
            <ac:spMk id="9" creationId="{7CCD7F96-712D-501A-E17E-B1BEA9D85A71}"/>
          </ac:spMkLst>
        </pc:spChg>
        <pc:spChg chg="add del mod">
          <ac:chgData name="Srinivas, Rishabh Nath" userId="4546706c-d0f8-452f-91bb-9fe32a7fe5ab" providerId="ADAL" clId="{03A3F3CC-49F1-4C32-A5A7-F88194E7F489}" dt="2024-12-04T00:49:57.565" v="156" actId="478"/>
          <ac:spMkLst>
            <pc:docMk/>
            <pc:sldMk cId="0" sldId="261"/>
            <ac:spMk id="11" creationId="{DE74025C-BA00-320F-C48E-49A671A2BA7B}"/>
          </ac:spMkLst>
        </pc:spChg>
        <pc:spChg chg="add del mod">
          <ac:chgData name="Srinivas, Rishabh Nath" userId="4546706c-d0f8-452f-91bb-9fe32a7fe5ab" providerId="ADAL" clId="{03A3F3CC-49F1-4C32-A5A7-F88194E7F489}" dt="2024-12-04T00:49:57.318" v="154" actId="478"/>
          <ac:spMkLst>
            <pc:docMk/>
            <pc:sldMk cId="0" sldId="261"/>
            <ac:spMk id="13" creationId="{7ED6762B-6C36-00B3-0646-7719749E2A04}"/>
          </ac:spMkLst>
        </pc:spChg>
        <pc:spChg chg="add del mod">
          <ac:chgData name="Srinivas, Rishabh Nath" userId="4546706c-d0f8-452f-91bb-9fe32a7fe5ab" providerId="ADAL" clId="{03A3F3CC-49F1-4C32-A5A7-F88194E7F489}" dt="2024-12-04T00:49:56.940" v="152" actId="478"/>
          <ac:spMkLst>
            <pc:docMk/>
            <pc:sldMk cId="0" sldId="261"/>
            <ac:spMk id="15" creationId="{82221B20-DE22-2712-668B-AC136E61BC70}"/>
          </ac:spMkLst>
        </pc:spChg>
        <pc:spChg chg="mod">
          <ac:chgData name="Srinivas, Rishabh Nath" userId="4546706c-d0f8-452f-91bb-9fe32a7fe5ab" providerId="ADAL" clId="{03A3F3CC-49F1-4C32-A5A7-F88194E7F489}" dt="2024-12-04T00:52:36.999" v="208" actId="404"/>
          <ac:spMkLst>
            <pc:docMk/>
            <pc:sldMk cId="0" sldId="261"/>
            <ac:spMk id="17" creationId="{D1C7F8FE-98F1-4C3A-057F-C66CAC344E44}"/>
          </ac:spMkLst>
        </pc:spChg>
        <pc:spChg chg="add del mod">
          <ac:chgData name="Srinivas, Rishabh Nath" userId="4546706c-d0f8-452f-91bb-9fe32a7fe5ab" providerId="ADAL" clId="{03A3F3CC-49F1-4C32-A5A7-F88194E7F489}" dt="2024-12-04T00:50:25.430" v="166" actId="478"/>
          <ac:spMkLst>
            <pc:docMk/>
            <pc:sldMk cId="0" sldId="261"/>
            <ac:spMk id="20" creationId="{5DDC7DD7-BD53-E131-4CED-76EF1B5BC9AD}"/>
          </ac:spMkLst>
        </pc:spChg>
        <pc:spChg chg="add del mod">
          <ac:chgData name="Srinivas, Rishabh Nath" userId="4546706c-d0f8-452f-91bb-9fe32a7fe5ab" providerId="ADAL" clId="{03A3F3CC-49F1-4C32-A5A7-F88194E7F489}" dt="2024-12-04T00:50:18.200" v="164" actId="478"/>
          <ac:spMkLst>
            <pc:docMk/>
            <pc:sldMk cId="0" sldId="261"/>
            <ac:spMk id="24" creationId="{0D4620AB-0606-D558-E761-573BF6C89CF7}"/>
          </ac:spMkLst>
        </pc:spChg>
        <pc:spChg chg="add mod">
          <ac:chgData name="Srinivas, Rishabh Nath" userId="4546706c-d0f8-452f-91bb-9fe32a7fe5ab" providerId="ADAL" clId="{03A3F3CC-49F1-4C32-A5A7-F88194E7F489}" dt="2024-12-04T00:49:35.225" v="135"/>
          <ac:spMkLst>
            <pc:docMk/>
            <pc:sldMk cId="0" sldId="261"/>
            <ac:spMk id="25" creationId="{11DED067-94CD-6D0D-EB97-2D32AA12CCC7}"/>
          </ac:spMkLst>
        </pc:spChg>
        <pc:spChg chg="add mod">
          <ac:chgData name="Srinivas, Rishabh Nath" userId="4546706c-d0f8-452f-91bb-9fe32a7fe5ab" providerId="ADAL" clId="{03A3F3CC-49F1-4C32-A5A7-F88194E7F489}" dt="2024-12-04T00:49:35.099" v="134"/>
          <ac:spMkLst>
            <pc:docMk/>
            <pc:sldMk cId="0" sldId="261"/>
            <ac:spMk id="26" creationId="{D45749A5-DEAF-1005-CCE5-7F4E68076E9C}"/>
          </ac:spMkLst>
        </pc:spChg>
        <pc:spChg chg="add mod">
          <ac:chgData name="Srinivas, Rishabh Nath" userId="4546706c-d0f8-452f-91bb-9fe32a7fe5ab" providerId="ADAL" clId="{03A3F3CC-49F1-4C32-A5A7-F88194E7F489}" dt="2024-12-04T00:49:34.968" v="133"/>
          <ac:spMkLst>
            <pc:docMk/>
            <pc:sldMk cId="0" sldId="261"/>
            <ac:spMk id="27" creationId="{A2479801-BA18-A515-E16F-13F607DC2277}"/>
          </ac:spMkLst>
        </pc:spChg>
        <pc:spChg chg="add mod">
          <ac:chgData name="Srinivas, Rishabh Nath" userId="4546706c-d0f8-452f-91bb-9fe32a7fe5ab" providerId="ADAL" clId="{03A3F3CC-49F1-4C32-A5A7-F88194E7F489}" dt="2024-12-04T00:49:34.852" v="132"/>
          <ac:spMkLst>
            <pc:docMk/>
            <pc:sldMk cId="0" sldId="261"/>
            <ac:spMk id="28" creationId="{8C0701A0-C8F7-1808-E6FC-3B61F7581960}"/>
          </ac:spMkLst>
        </pc:spChg>
        <pc:spChg chg="add mod">
          <ac:chgData name="Srinivas, Rishabh Nath" userId="4546706c-d0f8-452f-91bb-9fe32a7fe5ab" providerId="ADAL" clId="{03A3F3CC-49F1-4C32-A5A7-F88194E7F489}" dt="2024-12-04T00:49:34.727" v="131"/>
          <ac:spMkLst>
            <pc:docMk/>
            <pc:sldMk cId="0" sldId="261"/>
            <ac:spMk id="29" creationId="{98C4E117-E0B9-20F4-2683-00DAAE12551A}"/>
          </ac:spMkLst>
        </pc:spChg>
        <pc:spChg chg="add mod">
          <ac:chgData name="Srinivas, Rishabh Nath" userId="4546706c-d0f8-452f-91bb-9fe32a7fe5ab" providerId="ADAL" clId="{03A3F3CC-49F1-4C32-A5A7-F88194E7F489}" dt="2024-12-04T00:49:34.603" v="130"/>
          <ac:spMkLst>
            <pc:docMk/>
            <pc:sldMk cId="0" sldId="261"/>
            <ac:spMk id="30" creationId="{220B085C-850C-E1B6-36C2-97E2F52F993B}"/>
          </ac:spMkLst>
        </pc:spChg>
        <pc:spChg chg="add mod">
          <ac:chgData name="Srinivas, Rishabh Nath" userId="4546706c-d0f8-452f-91bb-9fe32a7fe5ab" providerId="ADAL" clId="{03A3F3CC-49F1-4C32-A5A7-F88194E7F489}" dt="2024-12-04T00:49:34.479" v="129"/>
          <ac:spMkLst>
            <pc:docMk/>
            <pc:sldMk cId="0" sldId="261"/>
            <ac:spMk id="31" creationId="{4E87D166-2F62-4436-EEC9-9799638A6039}"/>
          </ac:spMkLst>
        </pc:spChg>
        <pc:spChg chg="add mod">
          <ac:chgData name="Srinivas, Rishabh Nath" userId="4546706c-d0f8-452f-91bb-9fe32a7fe5ab" providerId="ADAL" clId="{03A3F3CC-49F1-4C32-A5A7-F88194E7F489}" dt="2024-12-04T00:49:34.365" v="128"/>
          <ac:spMkLst>
            <pc:docMk/>
            <pc:sldMk cId="0" sldId="261"/>
            <ac:spMk id="32" creationId="{679EF78C-739B-E19D-41A8-208E10A70214}"/>
          </ac:spMkLst>
        </pc:spChg>
        <pc:spChg chg="add mod">
          <ac:chgData name="Srinivas, Rishabh Nath" userId="4546706c-d0f8-452f-91bb-9fe32a7fe5ab" providerId="ADAL" clId="{03A3F3CC-49F1-4C32-A5A7-F88194E7F489}" dt="2024-12-04T00:49:32.615" v="127"/>
          <ac:spMkLst>
            <pc:docMk/>
            <pc:sldMk cId="0" sldId="261"/>
            <ac:spMk id="33" creationId="{1042ED44-B629-1E36-11DF-090BD0CD8D2A}"/>
          </ac:spMkLst>
        </pc:spChg>
        <pc:spChg chg="add mod">
          <ac:chgData name="Srinivas, Rishabh Nath" userId="4546706c-d0f8-452f-91bb-9fe32a7fe5ab" providerId="ADAL" clId="{03A3F3CC-49F1-4C32-A5A7-F88194E7F489}" dt="2024-12-04T00:49:32.106" v="126"/>
          <ac:spMkLst>
            <pc:docMk/>
            <pc:sldMk cId="0" sldId="261"/>
            <ac:spMk id="34" creationId="{2C1D3456-0CF8-1562-4E2D-93F373BEDB74}"/>
          </ac:spMkLst>
        </pc:spChg>
        <pc:spChg chg="add mod">
          <ac:chgData name="Srinivas, Rishabh Nath" userId="4546706c-d0f8-452f-91bb-9fe32a7fe5ab" providerId="ADAL" clId="{03A3F3CC-49F1-4C32-A5A7-F88194E7F489}" dt="2024-12-04T00:49:31.807" v="125"/>
          <ac:spMkLst>
            <pc:docMk/>
            <pc:sldMk cId="0" sldId="261"/>
            <ac:spMk id="35" creationId="{21847D89-7E33-3A4C-64AF-A3A719C761D1}"/>
          </ac:spMkLst>
        </pc:spChg>
        <pc:spChg chg="add mod">
          <ac:chgData name="Srinivas, Rishabh Nath" userId="4546706c-d0f8-452f-91bb-9fe32a7fe5ab" providerId="ADAL" clId="{03A3F3CC-49F1-4C32-A5A7-F88194E7F489}" dt="2024-12-04T00:49:31.687" v="124"/>
          <ac:spMkLst>
            <pc:docMk/>
            <pc:sldMk cId="0" sldId="261"/>
            <ac:spMk id="36" creationId="{923320DB-212C-050B-CFBE-21695A7B985C}"/>
          </ac:spMkLst>
        </pc:spChg>
        <pc:spChg chg="add mod">
          <ac:chgData name="Srinivas, Rishabh Nath" userId="4546706c-d0f8-452f-91bb-9fe32a7fe5ab" providerId="ADAL" clId="{03A3F3CC-49F1-4C32-A5A7-F88194E7F489}" dt="2024-12-04T00:49:31.558" v="123"/>
          <ac:spMkLst>
            <pc:docMk/>
            <pc:sldMk cId="0" sldId="261"/>
            <ac:spMk id="37" creationId="{9EB678B5-A92B-1C5A-1377-2AD483B38064}"/>
          </ac:spMkLst>
        </pc:spChg>
        <pc:spChg chg="add mod">
          <ac:chgData name="Srinivas, Rishabh Nath" userId="4546706c-d0f8-452f-91bb-9fe32a7fe5ab" providerId="ADAL" clId="{03A3F3CC-49F1-4C32-A5A7-F88194E7F489}" dt="2024-12-04T00:49:31.433" v="122"/>
          <ac:spMkLst>
            <pc:docMk/>
            <pc:sldMk cId="0" sldId="261"/>
            <ac:spMk id="38" creationId="{B74D521E-41F2-8B61-D62B-A66DDA796616}"/>
          </ac:spMkLst>
        </pc:spChg>
        <pc:spChg chg="add mod">
          <ac:chgData name="Srinivas, Rishabh Nath" userId="4546706c-d0f8-452f-91bb-9fe32a7fe5ab" providerId="ADAL" clId="{03A3F3CC-49F1-4C32-A5A7-F88194E7F489}" dt="2024-12-04T00:49:31.318" v="121"/>
          <ac:spMkLst>
            <pc:docMk/>
            <pc:sldMk cId="0" sldId="261"/>
            <ac:spMk id="39" creationId="{8F98C2EC-7475-3BA5-083E-BAC8E7459447}"/>
          </ac:spMkLst>
        </pc:spChg>
        <pc:spChg chg="add mod">
          <ac:chgData name="Srinivas, Rishabh Nath" userId="4546706c-d0f8-452f-91bb-9fe32a7fe5ab" providerId="ADAL" clId="{03A3F3CC-49F1-4C32-A5A7-F88194E7F489}" dt="2024-12-04T00:49:31.190" v="120"/>
          <ac:spMkLst>
            <pc:docMk/>
            <pc:sldMk cId="0" sldId="261"/>
            <ac:spMk id="40" creationId="{46EAC9B6-371F-7336-6F7F-9B67AB4A4578}"/>
          </ac:spMkLst>
        </pc:spChg>
        <pc:spChg chg="add mod">
          <ac:chgData name="Srinivas, Rishabh Nath" userId="4546706c-d0f8-452f-91bb-9fe32a7fe5ab" providerId="ADAL" clId="{03A3F3CC-49F1-4C32-A5A7-F88194E7F489}" dt="2024-12-04T00:49:31.068" v="119"/>
          <ac:spMkLst>
            <pc:docMk/>
            <pc:sldMk cId="0" sldId="261"/>
            <ac:spMk id="41" creationId="{627D3450-CBA6-EBCB-7D6E-9DAC561F15FD}"/>
          </ac:spMkLst>
        </pc:spChg>
        <pc:spChg chg="add mod">
          <ac:chgData name="Srinivas, Rishabh Nath" userId="4546706c-d0f8-452f-91bb-9fe32a7fe5ab" providerId="ADAL" clId="{03A3F3CC-49F1-4C32-A5A7-F88194E7F489}" dt="2024-12-04T00:49:30.024" v="118"/>
          <ac:spMkLst>
            <pc:docMk/>
            <pc:sldMk cId="0" sldId="261"/>
            <ac:spMk id="42" creationId="{1302DD99-2879-567D-3F68-9E74A90BE9AF}"/>
          </ac:spMkLst>
        </pc:spChg>
        <pc:spChg chg="add mod">
          <ac:chgData name="Srinivas, Rishabh Nath" userId="4546706c-d0f8-452f-91bb-9fe32a7fe5ab" providerId="ADAL" clId="{03A3F3CC-49F1-4C32-A5A7-F88194E7F489}" dt="2024-12-04T00:49:29.648" v="117"/>
          <ac:spMkLst>
            <pc:docMk/>
            <pc:sldMk cId="0" sldId="261"/>
            <ac:spMk id="43" creationId="{215E1E90-DF18-3691-3DB7-151857539AD9}"/>
          </ac:spMkLst>
        </pc:spChg>
        <pc:spChg chg="add mod">
          <ac:chgData name="Srinivas, Rishabh Nath" userId="4546706c-d0f8-452f-91bb-9fe32a7fe5ab" providerId="ADAL" clId="{03A3F3CC-49F1-4C32-A5A7-F88194E7F489}" dt="2024-12-04T00:49:29.449" v="116"/>
          <ac:spMkLst>
            <pc:docMk/>
            <pc:sldMk cId="0" sldId="261"/>
            <ac:spMk id="44" creationId="{C12AF88A-6ED9-6295-9820-E1728A4CDAA3}"/>
          </ac:spMkLst>
        </pc:spChg>
        <pc:spChg chg="add">
          <ac:chgData name="Srinivas, Rishabh Nath" userId="4546706c-d0f8-452f-91bb-9fe32a7fe5ab" providerId="ADAL" clId="{03A3F3CC-49F1-4C32-A5A7-F88194E7F489}" dt="2024-12-04T00:50:40.039" v="170"/>
          <ac:spMkLst>
            <pc:docMk/>
            <pc:sldMk cId="0" sldId="261"/>
            <ac:spMk id="45" creationId="{D79A1C88-6B7B-4029-529C-F30598D1EE06}"/>
          </ac:spMkLst>
        </pc:spChg>
        <pc:spChg chg="add">
          <ac:chgData name="Srinivas, Rishabh Nath" userId="4546706c-d0f8-452f-91bb-9fe32a7fe5ab" providerId="ADAL" clId="{03A3F3CC-49F1-4C32-A5A7-F88194E7F489}" dt="2024-12-04T00:50:43.769" v="173"/>
          <ac:spMkLst>
            <pc:docMk/>
            <pc:sldMk cId="0" sldId="261"/>
            <ac:spMk id="46" creationId="{7CFD1B83-E0A7-20CF-C0D3-CDD91BF8523C}"/>
          </ac:spMkLst>
        </pc:spChg>
        <pc:spChg chg="add">
          <ac:chgData name="Srinivas, Rishabh Nath" userId="4546706c-d0f8-452f-91bb-9fe32a7fe5ab" providerId="ADAL" clId="{03A3F3CC-49F1-4C32-A5A7-F88194E7F489}" dt="2024-12-04T00:55:07.290" v="229"/>
          <ac:spMkLst>
            <pc:docMk/>
            <pc:sldMk cId="0" sldId="261"/>
            <ac:spMk id="47" creationId="{EFD4F2B7-7E61-1F79-E8E8-0C5CB6C6901E}"/>
          </ac:spMkLst>
        </pc:spChg>
        <pc:spChg chg="add del">
          <ac:chgData name="Srinivas, Rishabh Nath" userId="4546706c-d0f8-452f-91bb-9fe32a7fe5ab" providerId="ADAL" clId="{03A3F3CC-49F1-4C32-A5A7-F88194E7F489}" dt="2024-12-04T00:55:56.613" v="234" actId="478"/>
          <ac:spMkLst>
            <pc:docMk/>
            <pc:sldMk cId="0" sldId="261"/>
            <ac:spMk id="48" creationId="{985F8813-B816-A354-D911-76B532A186F0}"/>
          </ac:spMkLst>
        </pc:spChg>
        <pc:spChg chg="mod">
          <ac:chgData name="Srinivas, Rishabh Nath" userId="4546706c-d0f8-452f-91bb-9fe32a7fe5ab" providerId="ADAL" clId="{03A3F3CC-49F1-4C32-A5A7-F88194E7F489}" dt="2024-12-04T00:50:07.348" v="163" actId="1076"/>
          <ac:spMkLst>
            <pc:docMk/>
            <pc:sldMk cId="0" sldId="261"/>
            <ac:spMk id="14337" creationId="{00000000-0000-0000-0000-000000000000}"/>
          </ac:spMkLst>
        </pc:spChg>
        <pc:spChg chg="add del mod">
          <ac:chgData name="Srinivas, Rishabh Nath" userId="4546706c-d0f8-452f-91bb-9fe32a7fe5ab" providerId="ADAL" clId="{03A3F3CC-49F1-4C32-A5A7-F88194E7F489}" dt="2024-12-04T00:50:34.691" v="168" actId="1076"/>
          <ac:spMkLst>
            <pc:docMk/>
            <pc:sldMk cId="0" sldId="261"/>
            <ac:spMk id="14338" creationId="{00000000-0000-0000-0000-000000000000}"/>
          </ac:spMkLst>
        </pc:spChg>
        <pc:spChg chg="mod">
          <ac:chgData name="Srinivas, Rishabh Nath" userId="4546706c-d0f8-452f-91bb-9fe32a7fe5ab" providerId="ADAL" clId="{03A3F3CC-49F1-4C32-A5A7-F88194E7F489}" dt="2024-12-04T00:48:00.025" v="53" actId="20577"/>
          <ac:spMkLst>
            <pc:docMk/>
            <pc:sldMk cId="0" sldId="261"/>
            <ac:spMk id="14340" creationId="{00000000-0000-0000-0000-000000000000}"/>
          </ac:spMkLst>
        </pc:spChg>
        <pc:spChg chg="mod">
          <ac:chgData name="Srinivas, Rishabh Nath" userId="4546706c-d0f8-452f-91bb-9fe32a7fe5ab" providerId="ADAL" clId="{03A3F3CC-49F1-4C32-A5A7-F88194E7F489}" dt="2024-12-04T00:57:50.664" v="269" actId="403"/>
          <ac:spMkLst>
            <pc:docMk/>
            <pc:sldMk cId="0" sldId="261"/>
            <ac:spMk id="14344" creationId="{00000000-0000-0000-0000-000000000000}"/>
          </ac:spMkLst>
        </pc:spChg>
      </pc:sldChg>
    </pc:docChg>
  </pc:docChgLst>
  <pc:docChgLst>
    <pc:chgData name="Srinivas, Rishabh Nath" userId="4546706c-d0f8-452f-91bb-9fe32a7fe5ab" providerId="ADAL" clId="{22F35833-12A3-486D-B242-F306FB1A2E85}"/>
    <pc:docChg chg="undo custSel delSld modSld">
      <pc:chgData name="Srinivas, Rishabh Nath" userId="4546706c-d0f8-452f-91bb-9fe32a7fe5ab" providerId="ADAL" clId="{22F35833-12A3-486D-B242-F306FB1A2E85}" dt="2024-12-03T23:54:29.639" v="1814" actId="20577"/>
      <pc:docMkLst>
        <pc:docMk/>
      </pc:docMkLst>
      <pc:sldChg chg="del">
        <pc:chgData name="Srinivas, Rishabh Nath" userId="4546706c-d0f8-452f-91bb-9fe32a7fe5ab" providerId="ADAL" clId="{22F35833-12A3-486D-B242-F306FB1A2E85}" dt="2024-11-19T22:44:47.766" v="0" actId="47"/>
        <pc:sldMkLst>
          <pc:docMk/>
          <pc:sldMk cId="0" sldId="260"/>
        </pc:sldMkLst>
      </pc:sldChg>
      <pc:sldChg chg="addSp delSp modSp mod">
        <pc:chgData name="Srinivas, Rishabh Nath" userId="4546706c-d0f8-452f-91bb-9fe32a7fe5ab" providerId="ADAL" clId="{22F35833-12A3-486D-B242-F306FB1A2E85}" dt="2024-12-03T23:54:29.639" v="1814" actId="20577"/>
        <pc:sldMkLst>
          <pc:docMk/>
          <pc:sldMk cId="0" sldId="261"/>
        </pc:sldMkLst>
        <pc:spChg chg="add mod">
          <ac:chgData name="Srinivas, Rishabh Nath" userId="4546706c-d0f8-452f-91bb-9fe32a7fe5ab" providerId="ADAL" clId="{22F35833-12A3-486D-B242-F306FB1A2E85}" dt="2024-12-03T23:33:09.229" v="1075" actId="20577"/>
          <ac:spMkLst>
            <pc:docMk/>
            <pc:sldMk cId="0" sldId="261"/>
            <ac:spMk id="2" creationId="{9F20B334-06B4-B442-3989-0828C714A5D6}"/>
          </ac:spMkLst>
        </pc:spChg>
        <pc:spChg chg="add mod">
          <ac:chgData name="Srinivas, Rishabh Nath" userId="4546706c-d0f8-452f-91bb-9fe32a7fe5ab" providerId="ADAL" clId="{22F35833-12A3-486D-B242-F306FB1A2E85}" dt="2024-12-03T23:23:01.362" v="794" actId="1076"/>
          <ac:spMkLst>
            <pc:docMk/>
            <pc:sldMk cId="0" sldId="261"/>
            <ac:spMk id="5" creationId="{E5932C27-F4F2-2AFF-EE8C-BB75A855DAD4}"/>
          </ac:spMkLst>
        </pc:spChg>
        <pc:spChg chg="add mod">
          <ac:chgData name="Srinivas, Rishabh Nath" userId="4546706c-d0f8-452f-91bb-9fe32a7fe5ab" providerId="ADAL" clId="{22F35833-12A3-486D-B242-F306FB1A2E85}" dt="2024-12-03T23:27:46.071" v="970" actId="14100"/>
          <ac:spMkLst>
            <pc:docMk/>
            <pc:sldMk cId="0" sldId="261"/>
            <ac:spMk id="6" creationId="{877370DD-BBC6-8012-4389-1BC01727D0BB}"/>
          </ac:spMkLst>
        </pc:spChg>
        <pc:spChg chg="add mod">
          <ac:chgData name="Srinivas, Rishabh Nath" userId="4546706c-d0f8-452f-91bb-9fe32a7fe5ab" providerId="ADAL" clId="{22F35833-12A3-486D-B242-F306FB1A2E85}" dt="2024-12-03T23:38:49.982" v="1141" actId="14100"/>
          <ac:spMkLst>
            <pc:docMk/>
            <pc:sldMk cId="0" sldId="261"/>
            <ac:spMk id="17" creationId="{D1C7F8FE-98F1-4C3A-057F-C66CAC344E44}"/>
          </ac:spMkLst>
        </pc:spChg>
        <pc:spChg chg="add mod">
          <ac:chgData name="Srinivas, Rishabh Nath" userId="4546706c-d0f8-452f-91bb-9fe32a7fe5ab" providerId="ADAL" clId="{22F35833-12A3-486D-B242-F306FB1A2E85}" dt="2024-12-03T23:52:30.335" v="1710" actId="1076"/>
          <ac:spMkLst>
            <pc:docMk/>
            <pc:sldMk cId="0" sldId="261"/>
            <ac:spMk id="18" creationId="{7C18C54A-1385-4046-8A1C-134EF8EE5A1F}"/>
          </ac:spMkLst>
        </pc:spChg>
        <pc:spChg chg="add mod">
          <ac:chgData name="Srinivas, Rishabh Nath" userId="4546706c-d0f8-452f-91bb-9fe32a7fe5ab" providerId="ADAL" clId="{22F35833-12A3-486D-B242-F306FB1A2E85}" dt="2024-12-03T23:45:59.326" v="1443" actId="1076"/>
          <ac:spMkLst>
            <pc:docMk/>
            <pc:sldMk cId="0" sldId="261"/>
            <ac:spMk id="19" creationId="{4C9C3A86-B804-7FDE-8C2A-60215A9A137C}"/>
          </ac:spMkLst>
        </pc:spChg>
        <pc:spChg chg="add mod">
          <ac:chgData name="Srinivas, Rishabh Nath" userId="4546706c-d0f8-452f-91bb-9fe32a7fe5ab" providerId="ADAL" clId="{22F35833-12A3-486D-B242-F306FB1A2E85}" dt="2024-12-03T23:51:06.739" v="1683" actId="1076"/>
          <ac:spMkLst>
            <pc:docMk/>
            <pc:sldMk cId="0" sldId="261"/>
            <ac:spMk id="20" creationId="{AC1E7B1F-D7CA-8BFA-843D-6B08DF332E0A}"/>
          </ac:spMkLst>
        </pc:spChg>
        <pc:spChg chg="add mod">
          <ac:chgData name="Srinivas, Rishabh Nath" userId="4546706c-d0f8-452f-91bb-9fe32a7fe5ab" providerId="ADAL" clId="{22F35833-12A3-486D-B242-F306FB1A2E85}" dt="2024-12-03T23:53:59.418" v="1776" actId="20577"/>
          <ac:spMkLst>
            <pc:docMk/>
            <pc:sldMk cId="0" sldId="261"/>
            <ac:spMk id="21" creationId="{A9CF3ABD-873C-6AA1-7CA1-CC7BAD9A4753}"/>
          </ac:spMkLst>
        </pc:spChg>
        <pc:spChg chg="add mod">
          <ac:chgData name="Srinivas, Rishabh Nath" userId="4546706c-d0f8-452f-91bb-9fe32a7fe5ab" providerId="ADAL" clId="{22F35833-12A3-486D-B242-F306FB1A2E85}" dt="2024-12-03T23:54:08.232" v="1799" actId="20577"/>
          <ac:spMkLst>
            <pc:docMk/>
            <pc:sldMk cId="0" sldId="261"/>
            <ac:spMk id="22" creationId="{B5C799C6-F799-D4C0-2709-59653C8A7623}"/>
          </ac:spMkLst>
        </pc:spChg>
        <pc:spChg chg="add mod">
          <ac:chgData name="Srinivas, Rishabh Nath" userId="4546706c-d0f8-452f-91bb-9fe32a7fe5ab" providerId="ADAL" clId="{22F35833-12A3-486D-B242-F306FB1A2E85}" dt="2024-12-03T23:54:29.639" v="1814" actId="20577"/>
          <ac:spMkLst>
            <pc:docMk/>
            <pc:sldMk cId="0" sldId="261"/>
            <ac:spMk id="23" creationId="{E21099AF-AFC2-1C33-654B-48BA943C0E9B}"/>
          </ac:spMkLst>
        </pc:spChg>
        <pc:spChg chg="mod">
          <ac:chgData name="Srinivas, Rishabh Nath" userId="4546706c-d0f8-452f-91bb-9fe32a7fe5ab" providerId="ADAL" clId="{22F35833-12A3-486D-B242-F306FB1A2E85}" dt="2024-12-03T23:03:54.032" v="276" actId="20577"/>
          <ac:spMkLst>
            <pc:docMk/>
            <pc:sldMk cId="0" sldId="261"/>
            <ac:spMk id="14337" creationId="{00000000-0000-0000-0000-000000000000}"/>
          </ac:spMkLst>
        </pc:spChg>
        <pc:spChg chg="mod">
          <ac:chgData name="Srinivas, Rishabh Nath" userId="4546706c-d0f8-452f-91bb-9fe32a7fe5ab" providerId="ADAL" clId="{22F35833-12A3-486D-B242-F306FB1A2E85}" dt="2024-11-19T23:03:20.665" v="2"/>
          <ac:spMkLst>
            <pc:docMk/>
            <pc:sldMk cId="0" sldId="261"/>
            <ac:spMk id="14338" creationId="{00000000-0000-0000-0000-000000000000}"/>
          </ac:spMkLst>
        </pc:spChg>
        <pc:spChg chg="del">
          <ac:chgData name="Srinivas, Rishabh Nath" userId="4546706c-d0f8-452f-91bb-9fe32a7fe5ab" providerId="ADAL" clId="{22F35833-12A3-486D-B242-F306FB1A2E85}" dt="2024-12-03T23:36:22.104" v="1097" actId="478"/>
          <ac:spMkLst>
            <pc:docMk/>
            <pc:sldMk cId="0" sldId="261"/>
            <ac:spMk id="14339" creationId="{00000000-0000-0000-0000-000000000000}"/>
          </ac:spMkLst>
        </pc:spChg>
        <pc:spChg chg="mod">
          <ac:chgData name="Srinivas, Rishabh Nath" userId="4546706c-d0f8-452f-91bb-9fe32a7fe5ab" providerId="ADAL" clId="{22F35833-12A3-486D-B242-F306FB1A2E85}" dt="2024-12-03T23:22:32.079" v="785" actId="14100"/>
          <ac:spMkLst>
            <pc:docMk/>
            <pc:sldMk cId="0" sldId="261"/>
            <ac:spMk id="14340" creationId="{00000000-0000-0000-0000-000000000000}"/>
          </ac:spMkLst>
        </pc:spChg>
        <pc:spChg chg="mod">
          <ac:chgData name="Srinivas, Rishabh Nath" userId="4546706c-d0f8-452f-91bb-9fe32a7fe5ab" providerId="ADAL" clId="{22F35833-12A3-486D-B242-F306FB1A2E85}" dt="2024-12-03T23:22:34.561" v="786" actId="14100"/>
          <ac:spMkLst>
            <pc:docMk/>
            <pc:sldMk cId="0" sldId="261"/>
            <ac:spMk id="14341" creationId="{00000000-0000-0000-0000-000000000000}"/>
          </ac:spMkLst>
        </pc:spChg>
        <pc:spChg chg="del mod">
          <ac:chgData name="Srinivas, Rishabh Nath" userId="4546706c-d0f8-452f-91bb-9fe32a7fe5ab" providerId="ADAL" clId="{22F35833-12A3-486D-B242-F306FB1A2E85}" dt="2024-12-03T23:17:40.894" v="535" actId="478"/>
          <ac:spMkLst>
            <pc:docMk/>
            <pc:sldMk cId="0" sldId="261"/>
            <ac:spMk id="14342" creationId="{00000000-0000-0000-0000-000000000000}"/>
          </ac:spMkLst>
        </pc:spChg>
        <pc:spChg chg="mod">
          <ac:chgData name="Srinivas, Rishabh Nath" userId="4546706c-d0f8-452f-91bb-9fe32a7fe5ab" providerId="ADAL" clId="{22F35833-12A3-486D-B242-F306FB1A2E85}" dt="2024-12-03T23:52:08.701" v="1686" actId="20577"/>
          <ac:spMkLst>
            <pc:docMk/>
            <pc:sldMk cId="0" sldId="261"/>
            <ac:spMk id="14343" creationId="{00000000-0000-0000-0000-000000000000}"/>
          </ac:spMkLst>
        </pc:spChg>
        <pc:spChg chg="mod">
          <ac:chgData name="Srinivas, Rishabh Nath" userId="4546706c-d0f8-452f-91bb-9fe32a7fe5ab" providerId="ADAL" clId="{22F35833-12A3-486D-B242-F306FB1A2E85}" dt="2024-12-03T23:37:24.714" v="1132" actId="20577"/>
          <ac:spMkLst>
            <pc:docMk/>
            <pc:sldMk cId="0" sldId="261"/>
            <ac:spMk id="14344" creationId="{00000000-0000-0000-0000-000000000000}"/>
          </ac:spMkLst>
        </pc:spChg>
        <pc:spChg chg="mod">
          <ac:chgData name="Srinivas, Rishabh Nath" userId="4546706c-d0f8-452f-91bb-9fe32a7fe5ab" providerId="ADAL" clId="{22F35833-12A3-486D-B242-F306FB1A2E85}" dt="2024-12-03T23:49:14.198" v="1676" actId="14100"/>
          <ac:spMkLst>
            <pc:docMk/>
            <pc:sldMk cId="0" sldId="261"/>
            <ac:spMk id="14346" creationId="{00000000-0000-0000-0000-000000000000}"/>
          </ac:spMkLst>
        </pc:spChg>
        <pc:spChg chg="del">
          <ac:chgData name="Srinivas, Rishabh Nath" userId="4546706c-d0f8-452f-91bb-9fe32a7fe5ab" providerId="ADAL" clId="{22F35833-12A3-486D-B242-F306FB1A2E85}" dt="2024-12-03T23:29:10.349" v="984" actId="478"/>
          <ac:spMkLst>
            <pc:docMk/>
            <pc:sldMk cId="0" sldId="261"/>
            <ac:spMk id="14347" creationId="{00000000-0000-0000-0000-000000000000}"/>
          </ac:spMkLst>
        </pc:spChg>
        <pc:spChg chg="del">
          <ac:chgData name="Srinivas, Rishabh Nath" userId="4546706c-d0f8-452f-91bb-9fe32a7fe5ab" providerId="ADAL" clId="{22F35833-12A3-486D-B242-F306FB1A2E85}" dt="2024-12-03T23:29:10.349" v="984" actId="478"/>
          <ac:spMkLst>
            <pc:docMk/>
            <pc:sldMk cId="0" sldId="261"/>
            <ac:spMk id="14348" creationId="{00000000-0000-0000-0000-000000000000}"/>
          </ac:spMkLst>
        </pc:spChg>
        <pc:spChg chg="del">
          <ac:chgData name="Srinivas, Rishabh Nath" userId="4546706c-d0f8-452f-91bb-9fe32a7fe5ab" providerId="ADAL" clId="{22F35833-12A3-486D-B242-F306FB1A2E85}" dt="2024-12-03T23:29:10.349" v="984" actId="478"/>
          <ac:spMkLst>
            <pc:docMk/>
            <pc:sldMk cId="0" sldId="261"/>
            <ac:spMk id="14349" creationId="{00000000-0000-0000-0000-000000000000}"/>
          </ac:spMkLst>
        </pc:spChg>
        <pc:spChg chg="del">
          <ac:chgData name="Srinivas, Rishabh Nath" userId="4546706c-d0f8-452f-91bb-9fe32a7fe5ab" providerId="ADAL" clId="{22F35833-12A3-486D-B242-F306FB1A2E85}" dt="2024-12-03T23:29:10.349" v="984" actId="478"/>
          <ac:spMkLst>
            <pc:docMk/>
            <pc:sldMk cId="0" sldId="261"/>
            <ac:spMk id="14350" creationId="{00000000-0000-0000-0000-000000000000}"/>
          </ac:spMkLst>
        </pc:spChg>
        <pc:spChg chg="del">
          <ac:chgData name="Srinivas, Rishabh Nath" userId="4546706c-d0f8-452f-91bb-9fe32a7fe5ab" providerId="ADAL" clId="{22F35833-12A3-486D-B242-F306FB1A2E85}" dt="2024-12-03T23:17:47.866" v="537" actId="478"/>
          <ac:spMkLst>
            <pc:docMk/>
            <pc:sldMk cId="0" sldId="261"/>
            <ac:spMk id="14351" creationId="{00000000-0000-0000-0000-000000000000}"/>
          </ac:spMkLst>
        </pc:spChg>
        <pc:spChg chg="del">
          <ac:chgData name="Srinivas, Rishabh Nath" userId="4546706c-d0f8-452f-91bb-9fe32a7fe5ab" providerId="ADAL" clId="{22F35833-12A3-486D-B242-F306FB1A2E85}" dt="2024-12-03T23:17:47.866" v="537" actId="478"/>
          <ac:spMkLst>
            <pc:docMk/>
            <pc:sldMk cId="0" sldId="261"/>
            <ac:spMk id="14352" creationId="{00000000-0000-0000-0000-000000000000}"/>
          </ac:spMkLst>
        </pc:spChg>
        <pc:spChg chg="del">
          <ac:chgData name="Srinivas, Rishabh Nath" userId="4546706c-d0f8-452f-91bb-9fe32a7fe5ab" providerId="ADAL" clId="{22F35833-12A3-486D-B242-F306FB1A2E85}" dt="2024-12-03T23:17:47.866" v="537" actId="478"/>
          <ac:spMkLst>
            <pc:docMk/>
            <pc:sldMk cId="0" sldId="261"/>
            <ac:spMk id="14353" creationId="{00000000-0000-0000-0000-000000000000}"/>
          </ac:spMkLst>
        </pc:spChg>
        <pc:spChg chg="del">
          <ac:chgData name="Srinivas, Rishabh Nath" userId="4546706c-d0f8-452f-91bb-9fe32a7fe5ab" providerId="ADAL" clId="{22F35833-12A3-486D-B242-F306FB1A2E85}" dt="2024-12-03T23:17:47.866" v="537" actId="478"/>
          <ac:spMkLst>
            <pc:docMk/>
            <pc:sldMk cId="0" sldId="261"/>
            <ac:spMk id="14355" creationId="{00000000-0000-0000-0000-000000000000}"/>
          </ac:spMkLst>
        </pc:spChg>
        <pc:spChg chg="del">
          <ac:chgData name="Srinivas, Rishabh Nath" userId="4546706c-d0f8-452f-91bb-9fe32a7fe5ab" providerId="ADAL" clId="{22F35833-12A3-486D-B242-F306FB1A2E85}" dt="2024-12-03T23:17:47.866" v="537" actId="478"/>
          <ac:spMkLst>
            <pc:docMk/>
            <pc:sldMk cId="0" sldId="261"/>
            <ac:spMk id="14356" creationId="{00000000-0000-0000-0000-000000000000}"/>
          </ac:spMkLst>
        </pc:spChg>
        <pc:spChg chg="del">
          <ac:chgData name="Srinivas, Rishabh Nath" userId="4546706c-d0f8-452f-91bb-9fe32a7fe5ab" providerId="ADAL" clId="{22F35833-12A3-486D-B242-F306FB1A2E85}" dt="2024-12-03T23:29:10.349" v="984" actId="478"/>
          <ac:spMkLst>
            <pc:docMk/>
            <pc:sldMk cId="0" sldId="261"/>
            <ac:spMk id="14357" creationId="{00000000-0000-0000-0000-000000000000}"/>
          </ac:spMkLst>
        </pc:spChg>
        <pc:spChg chg="del">
          <ac:chgData name="Srinivas, Rishabh Nath" userId="4546706c-d0f8-452f-91bb-9fe32a7fe5ab" providerId="ADAL" clId="{22F35833-12A3-486D-B242-F306FB1A2E85}" dt="2024-12-03T23:29:10.349" v="984" actId="478"/>
          <ac:spMkLst>
            <pc:docMk/>
            <pc:sldMk cId="0" sldId="261"/>
            <ac:spMk id="14358" creationId="{00000000-0000-0000-0000-000000000000}"/>
          </ac:spMkLst>
        </pc:spChg>
        <pc:picChg chg="add mod">
          <ac:chgData name="Srinivas, Rishabh Nath" userId="4546706c-d0f8-452f-91bb-9fe32a7fe5ab" providerId="ADAL" clId="{22F35833-12A3-486D-B242-F306FB1A2E85}" dt="2024-12-03T23:47:52.185" v="1660" actId="14100"/>
          <ac:picMkLst>
            <pc:docMk/>
            <pc:sldMk cId="0" sldId="261"/>
            <ac:picMk id="8" creationId="{64A7111C-C1DF-1DE4-B8C5-0BAF3EC10FE1}"/>
          </ac:picMkLst>
        </pc:picChg>
        <pc:picChg chg="add mod">
          <ac:chgData name="Srinivas, Rishabh Nath" userId="4546706c-d0f8-452f-91bb-9fe32a7fe5ab" providerId="ADAL" clId="{22F35833-12A3-486D-B242-F306FB1A2E85}" dt="2024-12-03T23:48:07.776" v="1664" actId="1076"/>
          <ac:picMkLst>
            <pc:docMk/>
            <pc:sldMk cId="0" sldId="261"/>
            <ac:picMk id="10" creationId="{982AA085-2453-FED2-1416-B95285B9AAA9}"/>
          </ac:picMkLst>
        </pc:picChg>
        <pc:picChg chg="add mod">
          <ac:chgData name="Srinivas, Rishabh Nath" userId="4546706c-d0f8-452f-91bb-9fe32a7fe5ab" providerId="ADAL" clId="{22F35833-12A3-486D-B242-F306FB1A2E85}" dt="2024-12-03T23:53:48.408" v="1774" actId="1076"/>
          <ac:picMkLst>
            <pc:docMk/>
            <pc:sldMk cId="0" sldId="261"/>
            <ac:picMk id="12" creationId="{C1EEC259-7B43-C4D5-C946-D2F67BA1502C}"/>
          </ac:picMkLst>
        </pc:picChg>
        <pc:picChg chg="add mod">
          <ac:chgData name="Srinivas, Rishabh Nath" userId="4546706c-d0f8-452f-91bb-9fe32a7fe5ab" providerId="ADAL" clId="{22F35833-12A3-486D-B242-F306FB1A2E85}" dt="2024-12-03T23:52:46.356" v="1711" actId="1076"/>
          <ac:picMkLst>
            <pc:docMk/>
            <pc:sldMk cId="0" sldId="261"/>
            <ac:picMk id="14" creationId="{8B2C242E-5AE9-4DB2-4079-E4E9D887256D}"/>
          </ac:picMkLst>
        </pc:picChg>
        <pc:picChg chg="add mod">
          <ac:chgData name="Srinivas, Rishabh Nath" userId="4546706c-d0f8-452f-91bb-9fe32a7fe5ab" providerId="ADAL" clId="{22F35833-12A3-486D-B242-F306FB1A2E85}" dt="2024-12-03T23:54:19.657" v="1802" actId="1076"/>
          <ac:picMkLst>
            <pc:docMk/>
            <pc:sldMk cId="0" sldId="261"/>
            <ac:picMk id="16" creationId="{5A696E10-02FE-36D3-BE94-E52A54B59B60}"/>
          </ac:picMkLst>
        </pc:picChg>
        <pc:picChg chg="add mod">
          <ac:chgData name="Srinivas, Rishabh Nath" userId="4546706c-d0f8-452f-91bb-9fe32a7fe5ab" providerId="ADAL" clId="{22F35833-12A3-486D-B242-F306FB1A2E85}" dt="2024-12-03T23:22:49.759" v="791" actId="1076"/>
          <ac:picMkLst>
            <pc:docMk/>
            <pc:sldMk cId="0" sldId="261"/>
            <ac:picMk id="1026" creationId="{14096C16-001D-D40E-34A5-86AB47EB023A}"/>
          </ac:picMkLst>
        </pc:picChg>
      </pc:sldChg>
      <pc:sldChg chg="del">
        <pc:chgData name="Srinivas, Rishabh Nath" userId="4546706c-d0f8-452f-91bb-9fe32a7fe5ab" providerId="ADAL" clId="{22F35833-12A3-486D-B242-F306FB1A2E85}" dt="2024-11-19T22:44:50.469" v="1" actId="47"/>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rgbClr val="052754"/>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D7C4909C-20BF-92AE-39CC-8CBE831546E4}"/>
              </a:ext>
            </a:extLst>
          </p:cNvPr>
          <p:cNvSpPr/>
          <p:nvPr userDrawn="1"/>
        </p:nvSpPr>
        <p:spPr>
          <a:xfrm>
            <a:off x="0" y="3886200"/>
            <a:ext cx="43891200" cy="381000"/>
          </a:xfrm>
          <a:prstGeom prst="rect">
            <a:avLst/>
          </a:prstGeom>
          <a:solidFill>
            <a:srgbClr val="FF5F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12/3/2024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12/3/2024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rgbClr val="FF5F05"/>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45777898-579C-C889-693E-29B6C28E9339}"/>
              </a:ext>
            </a:extLst>
          </p:cNvPr>
          <p:cNvSpPr/>
          <p:nvPr userDrawn="1"/>
        </p:nvSpPr>
        <p:spPr>
          <a:xfrm>
            <a:off x="0" y="3886200"/>
            <a:ext cx="43891200" cy="381000"/>
          </a:xfrm>
          <a:prstGeom prst="rect">
            <a:avLst/>
          </a:prstGeom>
          <a:solidFill>
            <a:srgbClr val="0527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12/3/2024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12/3/2024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12/3/2024</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12/3/2024</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12/3/2024</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12/3/2024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12/3/2024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sv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Rishabh Srinivas, Cutler Phillipe</a:t>
            </a:r>
            <a:br>
              <a:rPr lang="en-US" sz="4800" b="1" dirty="0">
                <a:latin typeface="Georgia" charset="0"/>
                <a:cs typeface="Georgia" charset="0"/>
              </a:rPr>
            </a:br>
            <a:r>
              <a:rPr lang="en-US" sz="2800" b="1" dirty="0">
                <a:latin typeface="Georgia" charset="0"/>
                <a:cs typeface="Georgia" charset="0"/>
              </a:rPr>
              <a:t>Department of Aerospace Engineering, College of Engineering, University of Illinois at Urbana-Champaign</a:t>
            </a:r>
          </a:p>
        </p:txBody>
      </p:sp>
      <p:sp>
        <p:nvSpPr>
          <p:cNvPr id="14338" name="TextBox 91"/>
          <p:cNvSpPr txBox="1">
            <a:spLocks noChangeArrowheads="1"/>
          </p:cNvSpPr>
          <p:nvPr/>
        </p:nvSpPr>
        <p:spPr bwMode="auto">
          <a:xfrm>
            <a:off x="1155192" y="548561"/>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rgbClr val="FF5F05"/>
                </a:solidFill>
                <a:latin typeface="Arial Black" charset="0"/>
              </a:rPr>
              <a:t>Computational Permeability Sensitivity of Parachutes</a:t>
            </a:r>
          </a:p>
        </p:txBody>
      </p:sp>
      <p:sp>
        <p:nvSpPr>
          <p:cNvPr id="14340" name="Rectangle 33"/>
          <p:cNvSpPr>
            <a:spLocks noChangeArrowheads="1"/>
          </p:cNvSpPr>
          <p:nvPr/>
        </p:nvSpPr>
        <p:spPr bwMode="auto">
          <a:xfrm>
            <a:off x="1143000" y="21639698"/>
            <a:ext cx="9829800" cy="1028810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F5F05"/>
                </a:solidFill>
              </a:rPr>
              <a:t>AIM</a:t>
            </a:r>
            <a:endParaRPr lang="en-GB" sz="4000" b="1" dirty="0">
              <a:solidFill>
                <a:srgbClr val="FF5F05"/>
              </a:solidFill>
            </a:endParaRPr>
          </a:p>
          <a:p>
            <a:r>
              <a:rPr lang="en-US" sz="2800" dirty="0"/>
              <a:t> </a:t>
            </a:r>
          </a:p>
          <a:p>
            <a:r>
              <a:rPr lang="en-US" sz="2800" dirty="0">
                <a:latin typeface="Georgia" panose="02040502050405020303" pitchFamily="18" charset="0"/>
              </a:rPr>
              <a:t>The project aims to conduct a comprehensive sensitivity analysis of parachute textiles, focusing on how microstructural and permeability factors influence the drag coefficient of a hypothetical parachute with key components being:</a:t>
            </a:r>
          </a:p>
          <a:p>
            <a:pPr marL="457200" indent="-457200">
              <a:buFont typeface="Wingdings" panose="05000000000000000000" pitchFamily="2" charset="2"/>
              <a:buChar char="v"/>
            </a:pPr>
            <a:r>
              <a:rPr lang="en-US" sz="2800" b="1" dirty="0">
                <a:latin typeface="Georgia" panose="02040502050405020303" pitchFamily="18" charset="0"/>
              </a:rPr>
              <a:t>Computational Simulations</a:t>
            </a:r>
            <a:r>
              <a:rPr lang="en-US" sz="2800" dirty="0">
                <a:latin typeface="Georgia" panose="02040502050405020303" pitchFamily="18" charset="0"/>
              </a:rPr>
              <a:t>: Utilizing </a:t>
            </a:r>
            <a:r>
              <a:rPr lang="en-US" sz="2800" dirty="0" err="1">
                <a:latin typeface="Georgia" panose="02040502050405020303" pitchFamily="18" charset="0"/>
              </a:rPr>
              <a:t>Jupyter</a:t>
            </a:r>
            <a:r>
              <a:rPr lang="en-US" sz="2800" dirty="0">
                <a:latin typeface="Georgia" panose="02040502050405020303" pitchFamily="18" charset="0"/>
              </a:rPr>
              <a:t> Lab to model and analyze the system of equations linking textile properties to parachute performance.</a:t>
            </a:r>
          </a:p>
          <a:p>
            <a:pPr marL="457200" indent="-457200">
              <a:buFont typeface="Wingdings" panose="05000000000000000000" pitchFamily="2" charset="2"/>
              <a:buChar char="v"/>
            </a:pPr>
            <a:r>
              <a:rPr lang="en-US" sz="2800" b="1" dirty="0">
                <a:latin typeface="Georgia" panose="02040502050405020303" pitchFamily="18" charset="0"/>
              </a:rPr>
              <a:t>Data Visualization</a:t>
            </a:r>
            <a:r>
              <a:rPr lang="en-US" sz="2800" dirty="0">
                <a:latin typeface="Georgia" panose="02040502050405020303" pitchFamily="18" charset="0"/>
              </a:rPr>
              <a:t>: Creating visual representations to effectively interpret simulation results.</a:t>
            </a:r>
          </a:p>
          <a:p>
            <a:pPr marL="457200" indent="-457200">
              <a:buFont typeface="Wingdings" panose="05000000000000000000" pitchFamily="2" charset="2"/>
              <a:buChar char="v"/>
            </a:pPr>
            <a:r>
              <a:rPr lang="en-US" sz="2800" b="1" dirty="0">
                <a:latin typeface="Georgia" panose="02040502050405020303" pitchFamily="18" charset="0"/>
              </a:rPr>
              <a:t>Verification Process</a:t>
            </a:r>
            <a:r>
              <a:rPr lang="en-US" sz="2800" dirty="0">
                <a:latin typeface="Georgia" panose="02040502050405020303" pitchFamily="18" charset="0"/>
              </a:rPr>
              <a:t>: Initially testing the system with hypothetical data, followed by analysis using experimental data from wind tunnel tests.</a:t>
            </a:r>
          </a:p>
          <a:p>
            <a:pPr marL="457200" indent="-457200">
              <a:buFont typeface="Wingdings" panose="05000000000000000000" pitchFamily="2" charset="2"/>
              <a:buChar char="v"/>
            </a:pPr>
            <a:r>
              <a:rPr lang="en-US" sz="2800" b="1" dirty="0">
                <a:latin typeface="Georgia" panose="02040502050405020303" pitchFamily="18" charset="0"/>
              </a:rPr>
              <a:t>Time-Dependent Factors</a:t>
            </a:r>
            <a:r>
              <a:rPr lang="en-US" sz="2800" dirty="0">
                <a:latin typeface="Georgia" panose="02040502050405020303" pitchFamily="18" charset="0"/>
              </a:rPr>
              <a:t>: Examining how material strain and porosity evolution over time affect the drag coefficient.</a:t>
            </a:r>
          </a:p>
          <a:p>
            <a:pPr marL="457200" indent="-457200">
              <a:buFont typeface="Wingdings" panose="05000000000000000000" pitchFamily="2" charset="2"/>
              <a:buChar char="v"/>
            </a:pPr>
            <a:r>
              <a:rPr lang="en-US" sz="2800" b="1" dirty="0">
                <a:latin typeface="Georgia" panose="02040502050405020303" pitchFamily="18" charset="0"/>
              </a:rPr>
              <a:t>Experimental Integration</a:t>
            </a:r>
            <a:r>
              <a:rPr lang="en-US" sz="2800" dirty="0">
                <a:latin typeface="Georgia" panose="02040502050405020303" pitchFamily="18" charset="0"/>
              </a:rPr>
              <a:t>: Complementing computational analyses with real-world experimental data to enhance understanding of parachute performance.</a:t>
            </a:r>
            <a:endParaRPr lang="en-AU" sz="2800" dirty="0">
              <a:latin typeface="Georgia" panose="02040502050405020303" pitchFamily="18" charset="0"/>
              <a:cs typeface="Georgia" charset="0"/>
            </a:endParaRPr>
          </a:p>
        </p:txBody>
      </p:sp>
      <p:sp>
        <p:nvSpPr>
          <p:cNvPr id="14341" name="Rectangle 49"/>
          <p:cNvSpPr>
            <a:spLocks noChangeArrowheads="1"/>
          </p:cNvSpPr>
          <p:nvPr/>
        </p:nvSpPr>
        <p:spPr bwMode="auto">
          <a:xfrm>
            <a:off x="1143000" y="5181600"/>
            <a:ext cx="9829800" cy="161417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F5F05"/>
                </a:solidFill>
              </a:rPr>
              <a:t>INTRODUCTION</a:t>
            </a:r>
          </a:p>
          <a:p>
            <a:r>
              <a:rPr lang="en-US" sz="2800" b="1" dirty="0"/>
              <a:t> </a:t>
            </a:r>
            <a:endParaRPr lang="en-US" sz="2800" dirty="0"/>
          </a:p>
          <a:p>
            <a:r>
              <a:rPr lang="en-US" sz="2800" dirty="0">
                <a:latin typeface="Georgia" panose="02040502050405020303" pitchFamily="18" charset="0"/>
              </a:rPr>
              <a:t>Parachutes generate drag force by trapping air under the textile, counteracting gravity and lowering terminal velocity. Drag force is directly proportional to the drag coefficient of the parachute, surrounding air density, velocity, and cross-sectional area.</a:t>
            </a:r>
            <a:br>
              <a:rPr lang="en-US" sz="2800" dirty="0">
                <a:latin typeface="Georgia" panose="02040502050405020303" pitchFamily="18" charset="0"/>
              </a:rPr>
            </a:br>
            <a:endParaRPr lang="en-US" sz="2800" dirty="0">
              <a:latin typeface="Georgia" panose="02040502050405020303" pitchFamily="18" charset="0"/>
            </a:endParaRPr>
          </a:p>
          <a:p>
            <a:r>
              <a:rPr lang="en-US" sz="2800" dirty="0">
                <a:latin typeface="Georgia" panose="02040502050405020303" pitchFamily="18" charset="0"/>
              </a:rPr>
              <a:t>Parachute performance is heavily dependent on the textile's properties and the parachute's design. The microstructure of the textile, particularly its porosity, plays a significant role. Material strain in parachutes occurs when the parachute textile is subjected to constant or varying pressures over time, causing gradual deformation in its physical structure. Over time, these changes can reduce the parachute’s performance by affecting its air permeability and flexibility. </a:t>
            </a:r>
          </a:p>
          <a:p>
            <a:endParaRPr lang="en-US" sz="2800" dirty="0">
              <a:latin typeface="Georgia" panose="02040502050405020303" pitchFamily="18" charset="0"/>
            </a:endParaRPr>
          </a:p>
          <a:p>
            <a:r>
              <a:rPr lang="en-US" sz="2800" dirty="0">
                <a:latin typeface="Georgia" panose="02040502050405020303" pitchFamily="18" charset="0"/>
              </a:rPr>
              <a:t>Determining whether strain over time affects parachutes is significant as it can help answer some constants in calculating the coefficient of drag change rather than remaining constant. </a:t>
            </a:r>
            <a:endParaRPr lang="en-US" sz="2800" dirty="0">
              <a:latin typeface="Georgia" panose="02040502050405020303" pitchFamily="18" charset="0"/>
              <a:cs typeface="Georgia" charset="0"/>
            </a:endParaRP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eaLnBrk="1" hangingPunct="1"/>
            <a:r>
              <a:rPr lang="en-GB" sz="4000" b="1" u="sng" dirty="0">
                <a:solidFill>
                  <a:srgbClr val="FF5F05"/>
                </a:solidFill>
              </a:rPr>
              <a:t>Results</a:t>
            </a:r>
          </a:p>
          <a:p>
            <a:pPr eaLnBrk="1" hangingPunct="1"/>
            <a:endParaRPr lang="en-GB" sz="4000" b="1" i="1" u="sng" dirty="0">
              <a:solidFill>
                <a:srgbClr val="FF5F05"/>
              </a:solidFill>
            </a:endParaRPr>
          </a:p>
          <a:p>
            <a:pPr eaLnBrk="1" hangingPunct="1"/>
            <a:endParaRPr lang="en-GB" sz="4000" b="1" i="1" u="sng" dirty="0">
              <a:solidFill>
                <a:srgbClr val="FF5F05"/>
              </a:solidFill>
            </a:endParaRPr>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AU" sz="4000" i="1" dirty="0"/>
          </a:p>
          <a:p>
            <a:pPr eaLnBrk="1" hangingPunct="1"/>
            <a:endParaRPr lang="en-US" sz="2800" dirty="0">
              <a:latin typeface="Georgia" panose="02040502050405020303" pitchFamily="18" charset="0"/>
            </a:endParaRPr>
          </a:p>
        </p:txBody>
      </p:sp>
      <p:sp>
        <p:nvSpPr>
          <p:cNvPr id="14344" name="Rectangle 52"/>
          <p:cNvSpPr>
            <a:spLocks noChangeArrowheads="1"/>
          </p:cNvSpPr>
          <p:nvPr/>
        </p:nvSpPr>
        <p:spPr bwMode="auto">
          <a:xfrm>
            <a:off x="32918400" y="5181600"/>
            <a:ext cx="9829800" cy="11277600"/>
          </a:xfrm>
          <a:prstGeom prst="rect">
            <a:avLst/>
          </a:prstGeom>
          <a:solidFill>
            <a:schemeClr val="bg1"/>
          </a:solidFill>
          <a:ln>
            <a:noFill/>
          </a:ln>
          <a:extLs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US" sz="4000" b="1" u="sng" dirty="0">
                <a:solidFill>
                  <a:srgbClr val="FF0000"/>
                </a:solidFill>
              </a:rPr>
              <a:t>Sensitivity Analysis Highlights</a:t>
            </a:r>
            <a:endParaRPr lang="en-GB" sz="4000" b="1" u="sng" dirty="0">
              <a:solidFill>
                <a:srgbClr val="FF0000"/>
              </a:solidFill>
            </a:endParaRPr>
          </a:p>
          <a:p>
            <a:endParaRPr lang="en-US" sz="28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Georgia" panose="02040502050405020303" pitchFamily="18" charset="0"/>
              </a:rPr>
              <a:t>Porosity and Drag Coefficient</a:t>
            </a:r>
            <a:r>
              <a:rPr kumimoji="0" lang="en-US" altLang="en-US" sz="2800" b="0" i="0" u="none" strike="noStrike" cap="none" normalizeH="0" baseline="0" dirty="0">
                <a:ln>
                  <a:noFill/>
                </a:ln>
                <a:solidFill>
                  <a:schemeClr val="tx1"/>
                </a:solidFill>
                <a:effectLst/>
                <a:latin typeface="Georgia" panose="02040502050405020303"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Georgia" panose="02040502050405020303" pitchFamily="18" charset="0"/>
              </a:rPr>
              <a:t>Effective porosity (𝑐_𝑒) and geometric porosity (𝛾_𝑔) significantly influence total porosity (𝜆_𝑇), which determines the drag coefficient (𝐶_𝐷).</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Georgia" panose="02040502050405020303" pitchFamily="18" charset="0"/>
              </a:rPr>
              <a:t>Supports Heinrich's theory emphasizing Reynolds and Mach numbers in air permeability.</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Georgia" panose="02040502050405020303" pitchFamily="18" charset="0"/>
              </a:rPr>
              <a:t>Key Findings from Sobol Indices</a:t>
            </a:r>
            <a:r>
              <a:rPr kumimoji="0" lang="en-US" altLang="en-US" sz="2800" b="0" i="0" u="none" strike="noStrike" cap="none" normalizeH="0" baseline="0" dirty="0">
                <a:ln>
                  <a:noFill/>
                </a:ln>
                <a:solidFill>
                  <a:schemeClr val="tx1"/>
                </a:solidFill>
                <a:effectLst/>
                <a:latin typeface="Georgia" panose="02040502050405020303"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Georgia" panose="02040502050405020303" pitchFamily="18" charset="0"/>
              </a:rPr>
              <a:t>Discharge coefficient (𝑘) plays a dominant role in drag effects.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Georgia" panose="02040502050405020303" pitchFamily="18" charset="0"/>
              </a:rPr>
              <a:t>Minor impacts from dynamic viscosity (𝜇) and fluid density (𝜌).</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Georgia" panose="02040502050405020303" pitchFamily="18" charset="0"/>
              </a:rPr>
              <a:t>Material Strain and Porosity Evolution</a:t>
            </a:r>
            <a:r>
              <a:rPr kumimoji="0" lang="en-US" altLang="en-US" sz="2800" b="0" i="0" u="none" strike="noStrike" cap="none" normalizeH="0" baseline="0" dirty="0">
                <a:ln>
                  <a:noFill/>
                </a:ln>
                <a:solidFill>
                  <a:schemeClr val="tx1"/>
                </a:solidFill>
                <a:effectLst/>
                <a:latin typeface="Georgia" panose="02040502050405020303"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Georgia" panose="02040502050405020303" pitchFamily="18" charset="0"/>
              </a:rPr>
              <a:t>Observed consistent changes in Sobol indices for materials 44378TII and 7020TIII.</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Georgia" panose="02040502050405020303" pitchFamily="18" charset="0"/>
              </a:rPr>
              <a:t>Demonstrates how small porosity changes can cause significant drag variations.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Georgia" panose="02040502050405020303" pitchFamily="18" charset="0"/>
              </a:rPr>
              <a:t>Reynolds Per Unit Length</a:t>
            </a:r>
            <a:r>
              <a:rPr kumimoji="0" lang="en-US" altLang="en-US" sz="2800" b="0" i="0" u="none" strike="noStrike" cap="none" normalizeH="0" baseline="0" dirty="0">
                <a:ln>
                  <a:noFill/>
                </a:ln>
                <a:solidFill>
                  <a:schemeClr val="tx1"/>
                </a:solidFill>
                <a:effectLst/>
                <a:latin typeface="Georgia" panose="02040502050405020303"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Georgia" panose="02040502050405020303" pitchFamily="18" charset="0"/>
              </a:rPr>
              <a:t>Enhances sensitivity analysis, showcasing the critical role of the discharge coefficient in scaling drag.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sz="2800" dirty="0">
              <a:latin typeface="Georgia" panose="02040502050405020303" pitchFamily="18" charset="0"/>
            </a:endParaRPr>
          </a:p>
        </p:txBody>
      </p:sp>
      <mc:AlternateContent xmlns:mc="http://schemas.openxmlformats.org/markup-compatibility/2006" xmlns:a14="http://schemas.microsoft.com/office/drawing/2010/main">
        <mc:Choice Requires="a14">
          <p:sp>
            <p:nvSpPr>
              <p:cNvPr id="14346" name="Rectangle 34"/>
              <p:cNvSpPr>
                <a:spLocks noChangeArrowheads="1"/>
              </p:cNvSpPr>
              <p:nvPr/>
            </p:nvSpPr>
            <p:spPr bwMode="auto">
              <a:xfrm>
                <a:off x="32904113" y="16992599"/>
                <a:ext cx="9829800" cy="6019801"/>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F5F05"/>
                    </a:solidFill>
                  </a:rPr>
                  <a:t>Conclusion</a:t>
                </a:r>
              </a:p>
              <a:p>
                <a:endParaRPr lang="en-US" sz="2800" dirty="0"/>
              </a:p>
              <a:p>
                <a:r>
                  <a:rPr lang="en-US" sz="2800" dirty="0">
                    <a:latin typeface="Georgia" panose="02040502050405020303" pitchFamily="18" charset="0"/>
                  </a:rPr>
                  <a:t>This study provides a comprehensive understanding of how textile properties, particularly porosity, influence parachute drag performance. The sensitivity analysis confirms that geometric porosity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𝛾</m:t>
                        </m:r>
                      </m:e>
                      <m:sub>
                        <m:r>
                          <a:rPr lang="en-US" sz="2800" i="1">
                            <a:latin typeface="Cambria Math" panose="02040503050406030204" pitchFamily="18" charset="0"/>
                          </a:rPr>
                          <m:t>𝑔</m:t>
                        </m:r>
                      </m:sub>
                    </m:sSub>
                  </m:oMath>
                </a14:m>
                <a:r>
                  <a:rPr lang="en-US" sz="2800" dirty="0">
                    <a:latin typeface="Georgia" panose="02040502050405020303" pitchFamily="18" charset="0"/>
                  </a:rPr>
                  <a:t>) and discharge coefficients (</a:t>
                </a:r>
                <a14:m>
                  <m:oMath xmlns:m="http://schemas.openxmlformats.org/officeDocument/2006/math">
                    <m:r>
                      <a:rPr lang="en-US" sz="2800" i="1">
                        <a:latin typeface="Cambria Math" panose="02040503050406030204" pitchFamily="18" charset="0"/>
                      </a:rPr>
                      <m:t>𝑘</m:t>
                    </m:r>
                  </m:oMath>
                </a14:m>
                <a:r>
                  <a:rPr lang="en-US" sz="2800" dirty="0">
                    <a:latin typeface="Georgia" panose="02040502050405020303" pitchFamily="18" charset="0"/>
                  </a:rPr>
                  <a:t>) play critical roles in shaping drag characteristics, offering a reliable method for predicting performance under different conditions. The refined equations derived from this analysis serve as a foundation for optimizing parachutes based on material properties and operational requirements.</a:t>
                </a:r>
                <a:endParaRPr lang="en-US" sz="2800" dirty="0">
                  <a:latin typeface="Georgia" panose="02040502050405020303" pitchFamily="18" charset="0"/>
                  <a:cs typeface="Georgia" charset="0"/>
                </a:endParaRPr>
              </a:p>
            </p:txBody>
          </p:sp>
        </mc:Choice>
        <mc:Fallback xmlns="">
          <p:sp>
            <p:nvSpPr>
              <p:cNvPr id="14346" name="Rectangle 34"/>
              <p:cNvSpPr>
                <a:spLocks noRot="1" noChangeAspect="1" noMove="1" noResize="1" noEditPoints="1" noAdjustHandles="1" noChangeArrowheads="1" noChangeShapeType="1" noTextEdit="1"/>
              </p:cNvSpPr>
              <p:nvPr/>
            </p:nvSpPr>
            <p:spPr bwMode="auto">
              <a:xfrm>
                <a:off x="32904113" y="16992599"/>
                <a:ext cx="9829800" cy="6019801"/>
              </a:xfrm>
              <a:prstGeom prst="rect">
                <a:avLst/>
              </a:prstGeom>
              <a:blipFill>
                <a:blip r:embed="rId3"/>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4949035" y="30328583"/>
            <a:ext cx="5739956" cy="982920"/>
          </a:xfrm>
          <a:prstGeom prst="rect">
            <a:avLst/>
          </a:prstGeom>
        </p:spPr>
      </p:pic>
      <p:pic>
        <p:nvPicPr>
          <p:cNvPr id="1026" name="Picture 2" descr="Wind Tunnel Testing on Parachutes&#10;">
            <a:extLst>
              <a:ext uri="{FF2B5EF4-FFF2-40B4-BE49-F238E27FC236}">
                <a16:creationId xmlns:a16="http://schemas.microsoft.com/office/drawing/2014/main" id="{14096C16-001D-D40E-34A5-86AB47EB02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2809" y="15636905"/>
            <a:ext cx="7239909" cy="41750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33">
                <a:extLst>
                  <a:ext uri="{FF2B5EF4-FFF2-40B4-BE49-F238E27FC236}">
                    <a16:creationId xmlns:a16="http://schemas.microsoft.com/office/drawing/2014/main" id="{9F20B334-06B4-B442-3989-0828C714A5D6}"/>
                  </a:ext>
                </a:extLst>
              </p:cNvPr>
              <p:cNvSpPr>
                <a:spLocks noChangeArrowheads="1"/>
              </p:cNvSpPr>
              <p:nvPr/>
            </p:nvSpPr>
            <p:spPr bwMode="auto">
              <a:xfrm>
                <a:off x="11734800" y="18059400"/>
                <a:ext cx="9992642" cy="13925423"/>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F5F05"/>
                    </a:solidFill>
                  </a:rPr>
                  <a:t>METHOD</a:t>
                </a:r>
                <a:endParaRPr lang="en-GB" sz="4000" b="1" dirty="0">
                  <a:solidFill>
                    <a:srgbClr val="FF5F05"/>
                  </a:solidFill>
                </a:endParaRPr>
              </a:p>
              <a:p>
                <a:r>
                  <a:rPr lang="en-US" sz="2800" dirty="0"/>
                  <a:t> </a:t>
                </a:r>
              </a:p>
              <a:p>
                <a:r>
                  <a:rPr lang="en-US" sz="2800" dirty="0">
                    <a:latin typeface="Georgia" panose="02040502050405020303" pitchFamily="18" charset="0"/>
                  </a:rPr>
                  <a:t>A sensitivity analysis was conducted using Python in </a:t>
                </a:r>
                <a:r>
                  <a:rPr lang="en-US" sz="2800" dirty="0" err="1">
                    <a:latin typeface="Georgia" panose="02040502050405020303" pitchFamily="18" charset="0"/>
                  </a:rPr>
                  <a:t>Jupyter</a:t>
                </a:r>
                <a:r>
                  <a:rPr lang="en-US" sz="2800" dirty="0">
                    <a:latin typeface="Georgia" panose="02040502050405020303" pitchFamily="18" charset="0"/>
                  </a:rPr>
                  <a:t> Notebook, employing the NumPy, Matplotlib, and SciPy libraries for numerical computations, data visualization, and statistical analysis, respectively. The Sobol sensitivity indices, both first-order and total, were calculated to evaluate the impact of input variables on output variance. First-order indices quantified the direct influence of individual variables, while total indices captured the combined effects of variables and their interactions.</a:t>
                </a:r>
              </a:p>
              <a:p>
                <a:endParaRPr lang="en-US" sz="2800" dirty="0">
                  <a:latin typeface="Georgia" panose="02040502050405020303" pitchFamily="18" charset="0"/>
                </a:endParaRPr>
              </a:p>
              <a:p>
                <a:r>
                  <a:rPr lang="en-US" sz="2800" dirty="0">
                    <a:latin typeface="Georgia" panose="02040502050405020303" pitchFamily="18" charset="0"/>
                  </a:rPr>
                  <a:t>The analysis focused on the last two equations to explore the influence of variables on the drag coefficient with the first equation acting as a confirmation to see if the bounds of each variable are correct.</a:t>
                </a:r>
              </a:p>
              <a:p>
                <a:endParaRPr lang="en-US" sz="2800" dirty="0">
                  <a:latin typeface="Georgia" panose="02040502050405020303" pitchFamily="18" charset="0"/>
                </a:endParaRPr>
              </a:p>
              <a:p>
                <a:r>
                  <a:rPr lang="en-US" sz="2800" dirty="0">
                    <a:latin typeface="Georgia" panose="02040502050405020303" pitchFamily="18" charset="0"/>
                  </a:rPr>
                  <a:t>Variables analyze included material and flow-related properties, with bounds derived from atmospheric conditions on Earth, Mars, and Titan, as well as real and hypothetical material properties. Input ranges were intentionally broad to ensure comprehensive coverage, though narrower distributions are expected in future experimental datasets.</a:t>
                </a:r>
              </a:p>
              <a:p>
                <a:endParaRPr lang="en-US" sz="2800" dirty="0">
                  <a:latin typeface="Georgia" panose="02040502050405020303" pitchFamily="18" charset="0"/>
                </a:endParaRPr>
              </a:p>
              <a:p>
                <a:r>
                  <a:rPr lang="en-US" sz="2800" dirty="0">
                    <a:latin typeface="Georgia" panose="02040502050405020303" pitchFamily="18" charset="0"/>
                  </a:rPr>
                  <a:t>Experimental constants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0</m:t>
                        </m:r>
                      </m:sub>
                    </m:sSub>
                  </m:oMath>
                </a14:m>
                <a:r>
                  <a:rPr lang="en-US" sz="2800" dirty="0">
                    <a:latin typeface="Georgia" panose="02040502050405020303" pitchFamily="18" charset="0"/>
                  </a:rPr>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1</m:t>
                        </m:r>
                      </m:sub>
                    </m:sSub>
                  </m:oMath>
                </a14:m>
                <a:r>
                  <a:rPr lang="en-US" sz="2800" dirty="0">
                    <a:latin typeface="Georgia" panose="02040502050405020303" pitchFamily="18" charset="0"/>
                  </a:rPr>
                  <a:t>, provided by Cutler Phillipe, were applied to assess the sensitivity indices across input ranges for two different textiles 7020TIII and 44378TII</a:t>
                </a:r>
              </a:p>
              <a:p>
                <a:endParaRPr lang="en-US" sz="2800" dirty="0">
                  <a:latin typeface="Georgia" panose="02040502050405020303" pitchFamily="18" charset="0"/>
                </a:endParaRPr>
              </a:p>
              <a:p>
                <a:endParaRPr lang="en-AU" sz="2800" dirty="0">
                  <a:latin typeface="Georgia" panose="02040502050405020303" pitchFamily="18" charset="0"/>
                  <a:cs typeface="Georgia" charset="0"/>
                </a:endParaRPr>
              </a:p>
            </p:txBody>
          </p:sp>
        </mc:Choice>
        <mc:Fallback xmlns="">
          <p:sp>
            <p:nvSpPr>
              <p:cNvPr id="2" name="Rectangle 33">
                <a:extLst>
                  <a:ext uri="{FF2B5EF4-FFF2-40B4-BE49-F238E27FC236}">
                    <a16:creationId xmlns:a16="http://schemas.microsoft.com/office/drawing/2014/main" id="{9F20B334-06B4-B442-3989-0828C714A5D6}"/>
                  </a:ext>
                </a:extLst>
              </p:cNvPr>
              <p:cNvSpPr>
                <a:spLocks noRot="1" noChangeAspect="1" noMove="1" noResize="1" noEditPoints="1" noAdjustHandles="1" noChangeArrowheads="1" noChangeShapeType="1" noTextEdit="1"/>
              </p:cNvSpPr>
              <p:nvPr/>
            </p:nvSpPr>
            <p:spPr bwMode="auto">
              <a:xfrm>
                <a:off x="11734800" y="18059400"/>
                <a:ext cx="9992642" cy="13925423"/>
              </a:xfrm>
              <a:prstGeom prst="rect">
                <a:avLst/>
              </a:prstGeom>
              <a:blipFill>
                <a:blip r:embed="rId7"/>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5" name="TextBox 4">
            <a:extLst>
              <a:ext uri="{FF2B5EF4-FFF2-40B4-BE49-F238E27FC236}">
                <a16:creationId xmlns:a16="http://schemas.microsoft.com/office/drawing/2014/main" id="{E5932C27-F4F2-2AFF-EE8C-BB75A855DAD4}"/>
              </a:ext>
            </a:extLst>
          </p:cNvPr>
          <p:cNvSpPr txBox="1"/>
          <p:nvPr/>
        </p:nvSpPr>
        <p:spPr>
          <a:xfrm>
            <a:off x="3713748" y="20128369"/>
            <a:ext cx="4703920" cy="430887"/>
          </a:xfrm>
          <a:prstGeom prst="rect">
            <a:avLst/>
          </a:prstGeom>
          <a:noFill/>
        </p:spPr>
        <p:txBody>
          <a:bodyPr wrap="square">
            <a:spAutoFit/>
          </a:bodyPr>
          <a:lstStyle/>
          <a:p>
            <a:pPr algn="ctr" eaLnBrk="1" hangingPunct="1"/>
            <a:r>
              <a:rPr lang="en-AU" sz="2200" i="1" dirty="0"/>
              <a:t>Wind Tunnel Testing on Parachutes</a:t>
            </a:r>
          </a:p>
        </p:txBody>
      </p:sp>
      <mc:AlternateContent xmlns:mc="http://schemas.openxmlformats.org/markup-compatibility/2006" xmlns:a14="http://schemas.microsoft.com/office/drawing/2010/main">
        <mc:Choice Requires="a14">
          <p:sp>
            <p:nvSpPr>
              <p:cNvPr id="6" name="Rectangle 33">
                <a:extLst>
                  <a:ext uri="{FF2B5EF4-FFF2-40B4-BE49-F238E27FC236}">
                    <a16:creationId xmlns:a16="http://schemas.microsoft.com/office/drawing/2014/main" id="{877370DD-BBC6-8012-4389-1BC01727D0BB}"/>
                  </a:ext>
                </a:extLst>
              </p:cNvPr>
              <p:cNvSpPr>
                <a:spLocks noChangeArrowheads="1"/>
              </p:cNvSpPr>
              <p:nvPr/>
            </p:nvSpPr>
            <p:spPr bwMode="auto">
              <a:xfrm>
                <a:off x="11739663" y="5184843"/>
                <a:ext cx="9987779" cy="1233322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F5F05"/>
                    </a:solidFill>
                  </a:rPr>
                  <a:t>Theory</a:t>
                </a:r>
                <a:endParaRPr lang="en-GB" sz="4000" b="1" dirty="0">
                  <a:solidFill>
                    <a:srgbClr val="FF5F05"/>
                  </a:solidFill>
                </a:endParaRPr>
              </a:p>
              <a:p>
                <a:r>
                  <a:rPr lang="en-US" sz="2800" dirty="0"/>
                  <a:t> </a:t>
                </a:r>
              </a:p>
              <a:p>
                <a:pPr/>
                <a:r>
                  <a:rPr lang="en-US" sz="2800" dirty="0">
                    <a:latin typeface="Georgia" panose="02040502050405020303" pitchFamily="18" charset="0"/>
                  </a:rPr>
                  <a:t>Building on the foundational work of Heinrich (1963), Lingard, and Cruz, we can derive new formulas for the coefficient of drag. Heinrich defined effective porosity as the ratio of fictitious velocity to free-stream velocity, while subsequent researchers developed and refined equations for pressure differential, Reynolds per unit length, and total porosity. These relationships, expressed through variables such as material velocity, fluid density, and drag force, allow effective porosity to be written as a function of measurable parameters. By substituting these formulations into the equation for the coefficient of drag, we obtain expressions that relate drag directly to controllable variables. Through derivations these are the equations being analyzed:</a:t>
                </a:r>
                <a:br>
                  <a:rPr lang="en-US" sz="2800" dirty="0">
                    <a:latin typeface="Georgia" panose="02040502050405020303" pitchFamily="18" charset="0"/>
                  </a:rPr>
                </a:br>
                <a:br>
                  <a:rPr lang="en-US" sz="2800" dirty="0">
                    <a:latin typeface="Georgia" panose="02040502050405020303" pitchFamily="18" charset="0"/>
                  </a:rPr>
                </a:br>
                <a14:m>
                  <m:oMathPara xmlns:m="http://schemas.openxmlformats.org/officeDocument/2006/math">
                    <m:oMathParaPr>
                      <m:jc m:val="centerGroup"/>
                    </m:oMathParaPr>
                    <m:oMath xmlns:m="http://schemas.openxmlformats.org/officeDocument/2006/math">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𝜆</m:t>
                          </m:r>
                        </m:e>
                        <m:sub>
                          <m:r>
                            <a:rPr lang="en-US" sz="2600" b="0" i="1" smtClean="0">
                              <a:solidFill>
                                <a:schemeClr val="tx1"/>
                              </a:solidFill>
                              <a:latin typeface="Cambria Math" panose="02040503050406030204" pitchFamily="18" charset="0"/>
                            </a:rPr>
                            <m:t>𝑇</m:t>
                          </m:r>
                        </m:sub>
                      </m:sSub>
                      <m:r>
                        <a:rPr lang="en-US" sz="2600" b="0" i="1" smtClean="0">
                          <a:solidFill>
                            <a:schemeClr val="tx1"/>
                          </a:solidFill>
                          <a:latin typeface="Cambria Math" panose="02040503050406030204" pitchFamily="18" charset="0"/>
                        </a:rPr>
                        <m:t>=</m:t>
                      </m:r>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𝑘</m:t>
                          </m:r>
                          <m:r>
                            <a:rPr lang="en-US" sz="2600" b="0" i="1" smtClean="0">
                              <a:solidFill>
                                <a:schemeClr val="tx1"/>
                              </a:solidFill>
                              <a:latin typeface="Cambria Math" panose="02040503050406030204" pitchFamily="18" charset="0"/>
                            </a:rPr>
                            <m:t>𝛾</m:t>
                          </m:r>
                        </m:e>
                        <m:sub>
                          <m:r>
                            <a:rPr lang="en-US" sz="2600" b="0" i="1" smtClean="0">
                              <a:solidFill>
                                <a:schemeClr val="tx1"/>
                              </a:solidFill>
                              <a:latin typeface="Cambria Math" panose="02040503050406030204" pitchFamily="18" charset="0"/>
                            </a:rPr>
                            <m:t>𝑔</m:t>
                          </m:r>
                        </m:sub>
                      </m:sSub>
                      <m:r>
                        <a:rPr lang="en-US" sz="2600" b="0" i="1" smtClean="0">
                          <a:solidFill>
                            <a:schemeClr val="tx1"/>
                          </a:solidFill>
                          <a:latin typeface="Cambria Math" panose="02040503050406030204" pitchFamily="18" charset="0"/>
                        </a:rPr>
                        <m:t>+</m:t>
                      </m:r>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(1−</m:t>
                          </m:r>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𝛾</m:t>
                              </m:r>
                            </m:e>
                            <m:sub>
                              <m:r>
                                <a:rPr lang="en-US" sz="2600" b="0" i="1" smtClean="0">
                                  <a:solidFill>
                                    <a:schemeClr val="tx1"/>
                                  </a:solidFill>
                                  <a:latin typeface="Cambria Math" panose="02040503050406030204" pitchFamily="18" charset="0"/>
                                </a:rPr>
                                <m:t>𝑔</m:t>
                              </m:r>
                            </m:sub>
                          </m:sSub>
                          <m:r>
                            <a:rPr lang="en-US" sz="2600" b="0"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rPr>
                            <m:t>𝑐</m:t>
                          </m:r>
                        </m:e>
                        <m:sub>
                          <m:r>
                            <a:rPr lang="en-US" sz="2600" b="0" i="1" smtClean="0">
                              <a:solidFill>
                                <a:schemeClr val="tx1"/>
                              </a:solidFill>
                              <a:latin typeface="Cambria Math" panose="02040503050406030204" pitchFamily="18" charset="0"/>
                            </a:rPr>
                            <m:t>𝑒</m:t>
                          </m:r>
                        </m:sub>
                      </m:sSub>
                    </m:oMath>
                  </m:oMathPara>
                </a14:m>
                <a:endParaRPr lang="en-US" sz="2600" dirty="0"/>
              </a:p>
              <a:p>
                <a:endParaRPr lang="en-US" sz="140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𝐶</m:t>
                          </m:r>
                        </m:e>
                        <m:sub>
                          <m:r>
                            <a:rPr lang="en-US" sz="2600" b="0" i="1" smtClean="0">
                              <a:solidFill>
                                <a:schemeClr val="tx1"/>
                              </a:solidFill>
                              <a:latin typeface="Cambria Math" panose="02040503050406030204" pitchFamily="18" charset="0"/>
                            </a:rPr>
                            <m:t>𝐷</m:t>
                          </m:r>
                        </m:sub>
                      </m:sSub>
                      <m:r>
                        <a:rPr lang="en-US" sz="2600" b="0" i="1" smtClean="0">
                          <a:solidFill>
                            <a:schemeClr val="tx1"/>
                          </a:solidFill>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1</m:t>
                          </m:r>
                        </m:sub>
                      </m:sSub>
                      <m:d>
                        <m:dPr>
                          <m:begChr m:val="["/>
                          <m:endChr m:val="]"/>
                          <m:ctrlPr>
                            <a:rPr lang="en-US" sz="2600" b="0" i="1"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𝑘</m:t>
                              </m:r>
                              <m:r>
                                <a:rPr lang="en-US" sz="2600" i="1">
                                  <a:latin typeface="Cambria Math" panose="02040503050406030204" pitchFamily="18" charset="0"/>
                                </a:rPr>
                                <m:t>𝛾</m:t>
                              </m:r>
                            </m:e>
                            <m:sub>
                              <m:r>
                                <a:rPr lang="en-US" sz="2600" i="1">
                                  <a:latin typeface="Cambria Math" panose="02040503050406030204" pitchFamily="18" charset="0"/>
                                </a:rPr>
                                <m:t>𝑔</m:t>
                              </m:r>
                            </m:sub>
                          </m:sSub>
                          <m:r>
                            <a:rPr lang="en-US" sz="2600" i="1">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𝛾</m:t>
                                  </m:r>
                                </m:e>
                                <m:sub>
                                  <m:r>
                                    <a:rPr lang="en-US" sz="2600" b="0" i="1" smtClean="0">
                                      <a:latin typeface="Cambria Math" panose="02040503050406030204" pitchFamily="18" charset="0"/>
                                    </a:rPr>
                                    <m:t>𝑔</m:t>
                                  </m:r>
                                </m:sub>
                              </m:sSub>
                            </m:e>
                          </m:d>
                          <m:d>
                            <m:dPr>
                              <m:ctrlPr>
                                <a:rPr lang="en-US" sz="2600" b="0" i="1" smtClean="0">
                                  <a:latin typeface="Cambria Math" panose="02040503050406030204" pitchFamily="18" charset="0"/>
                                </a:rPr>
                              </m:ctrlPr>
                            </m:dPr>
                            <m:e>
                              <m:r>
                                <a:rPr lang="en-US" sz="2600" b="0" i="1" smtClean="0">
                                  <a:solidFill>
                                    <a:schemeClr val="tx1"/>
                                  </a:solidFill>
                                  <a:latin typeface="Cambria Math" panose="02040503050406030204" pitchFamily="18" charset="0"/>
                                </a:rPr>
                                <m:t>−</m:t>
                              </m:r>
                              <m:f>
                                <m:fPr>
                                  <m:ctrlPr>
                                    <a:rPr lang="en-US" sz="2600" b="0" i="1" smtClean="0">
                                      <a:solidFill>
                                        <a:schemeClr val="tx1"/>
                                      </a:solidFill>
                                      <a:latin typeface="Cambria Math" panose="02040503050406030204" pitchFamily="18" charset="0"/>
                                    </a:rPr>
                                  </m:ctrlPr>
                                </m:fPr>
                                <m:num>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𝐾</m:t>
                                      </m:r>
                                    </m:e>
                                    <m:sub>
                                      <m:r>
                                        <a:rPr lang="en-US" sz="2600" b="0" i="1" smtClean="0">
                                          <a:solidFill>
                                            <a:schemeClr val="tx1"/>
                                          </a:solidFill>
                                          <a:latin typeface="Cambria Math" panose="02040503050406030204" pitchFamily="18" charset="0"/>
                                        </a:rPr>
                                        <m:t>2</m:t>
                                      </m:r>
                                    </m:sub>
                                  </m:sSub>
                                  <m:r>
                                    <a:rPr lang="en-US" sz="2600" b="0" i="1" smtClean="0">
                                      <a:solidFill>
                                        <a:schemeClr val="tx1"/>
                                      </a:solidFill>
                                      <a:latin typeface="Cambria Math" panose="02040503050406030204" pitchFamily="18" charset="0"/>
                                    </a:rPr>
                                    <m:t>𝜇</m:t>
                                  </m:r>
                                </m:num>
                                <m:den>
                                  <m:r>
                                    <a:rPr lang="en-US" sz="2600" b="0" i="1" smtClean="0">
                                      <a:solidFill>
                                        <a:schemeClr val="tx1"/>
                                      </a:solidFill>
                                      <a:latin typeface="Cambria Math" panose="02040503050406030204" pitchFamily="18" charset="0"/>
                                    </a:rPr>
                                    <m:t>2</m:t>
                                  </m:r>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𝐾</m:t>
                                      </m:r>
                                    </m:e>
                                    <m:sub>
                                      <m:r>
                                        <a:rPr lang="en-US" sz="2600" b="0" i="1" smtClean="0">
                                          <a:solidFill>
                                            <a:schemeClr val="tx1"/>
                                          </a:solidFill>
                                          <a:latin typeface="Cambria Math" panose="02040503050406030204" pitchFamily="18" charset="0"/>
                                        </a:rPr>
                                        <m:t>1</m:t>
                                      </m:r>
                                    </m:sub>
                                  </m:sSub>
                                  <m:rad>
                                    <m:radPr>
                                      <m:degHide m:val="on"/>
                                      <m:ctrlPr>
                                        <a:rPr lang="en-US" sz="2600" b="0" i="1" smtClean="0">
                                          <a:solidFill>
                                            <a:schemeClr val="tx1"/>
                                          </a:solidFill>
                                          <a:latin typeface="Cambria Math" panose="02040503050406030204" pitchFamily="18" charset="0"/>
                                        </a:rPr>
                                      </m:ctrlPr>
                                    </m:radPr>
                                    <m:deg/>
                                    <m:e>
                                      <m:f>
                                        <m:fPr>
                                          <m:ctrlPr>
                                            <a:rPr lang="en-US" sz="2600" b="0" i="1" smtClean="0">
                                              <a:solidFill>
                                                <a:schemeClr val="tx1"/>
                                              </a:solidFill>
                                              <a:latin typeface="Cambria Math" panose="02040503050406030204" pitchFamily="18" charset="0"/>
                                            </a:rPr>
                                          </m:ctrlPr>
                                        </m:fPr>
                                        <m:num>
                                          <m:r>
                                            <a:rPr lang="en-US" sz="2600" b="0" i="1" smtClean="0">
                                              <a:solidFill>
                                                <a:schemeClr val="tx1"/>
                                              </a:solidFill>
                                              <a:latin typeface="Cambria Math" panose="02040503050406030204" pitchFamily="18" charset="0"/>
                                            </a:rPr>
                                            <m:t>2</m:t>
                                          </m:r>
                                          <m:r>
                                            <a:rPr lang="en-US" sz="2600" b="0" i="1" smtClean="0">
                                              <a:solidFill>
                                                <a:schemeClr val="tx1"/>
                                              </a:solidFill>
                                              <a:latin typeface="Cambria Math" panose="02040503050406030204" pitchFamily="18" charset="0"/>
                                            </a:rPr>
                                            <m:t>𝜌</m:t>
                                          </m:r>
                                          <m:r>
                                            <a:rPr lang="en-US" sz="2600" b="0" i="1" smtClean="0">
                                              <a:solidFill>
                                                <a:schemeClr val="tx1"/>
                                              </a:solidFill>
                                              <a:latin typeface="Cambria Math" panose="02040503050406030204" pitchFamily="18" charset="0"/>
                                            </a:rPr>
                                            <m:t>𝐷</m:t>
                                          </m:r>
                                        </m:num>
                                        <m:den>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𝑆</m:t>
                                              </m:r>
                                            </m:e>
                                            <m:sub>
                                              <m:r>
                                                <a:rPr lang="en-US" sz="2600" b="0" i="1" smtClean="0">
                                                  <a:solidFill>
                                                    <a:schemeClr val="tx1"/>
                                                  </a:solidFill>
                                                  <a:latin typeface="Cambria Math" panose="02040503050406030204" pitchFamily="18" charset="0"/>
                                                </a:rPr>
                                                <m:t>𝑝</m:t>
                                              </m:r>
                                            </m:sub>
                                          </m:sSub>
                                        </m:den>
                                      </m:f>
                                    </m:e>
                                  </m:rad>
                                </m:den>
                              </m:f>
                              <m:r>
                                <a:rPr lang="en-US" sz="2600" b="0" i="1" smtClean="0">
                                  <a:solidFill>
                                    <a:schemeClr val="tx1"/>
                                  </a:solidFill>
                                  <a:latin typeface="Cambria Math" panose="02040503050406030204" pitchFamily="18" charset="0"/>
                                </a:rPr>
                                <m:t>+</m:t>
                              </m:r>
                              <m:rad>
                                <m:radPr>
                                  <m:degHide m:val="on"/>
                                  <m:ctrlPr>
                                    <a:rPr lang="en-US" sz="2600" b="0" i="1" smtClean="0">
                                      <a:solidFill>
                                        <a:schemeClr val="tx1"/>
                                      </a:solidFill>
                                      <a:latin typeface="Cambria Math" panose="02040503050406030204" pitchFamily="18" charset="0"/>
                                    </a:rPr>
                                  </m:ctrlPr>
                                </m:radPr>
                                <m:deg/>
                                <m:e>
                                  <m:f>
                                    <m:fPr>
                                      <m:ctrlPr>
                                        <a:rPr lang="en-US" sz="2600" b="0" i="1" smtClean="0">
                                          <a:solidFill>
                                            <a:schemeClr val="tx1"/>
                                          </a:solidFill>
                                          <a:latin typeface="Cambria Math" panose="02040503050406030204" pitchFamily="18" charset="0"/>
                                        </a:rPr>
                                      </m:ctrlPr>
                                    </m:fPr>
                                    <m:num>
                                      <m:r>
                                        <a:rPr lang="en-US" sz="2600" b="0" i="1" smtClean="0">
                                          <a:solidFill>
                                            <a:schemeClr val="tx1"/>
                                          </a:solidFill>
                                          <a:latin typeface="Cambria Math" panose="02040503050406030204" pitchFamily="18" charset="0"/>
                                        </a:rPr>
                                        <m:t>1</m:t>
                                      </m:r>
                                    </m:num>
                                    <m:den>
                                      <m:r>
                                        <a:rPr lang="en-US" sz="2600" b="0" i="1" smtClean="0">
                                          <a:solidFill>
                                            <a:schemeClr val="tx1"/>
                                          </a:solidFill>
                                          <a:latin typeface="Cambria Math" panose="02040503050406030204" pitchFamily="18" charset="0"/>
                                        </a:rPr>
                                        <m:t>2</m:t>
                                      </m:r>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𝐾</m:t>
                                          </m:r>
                                        </m:e>
                                        <m:sub>
                                          <m:r>
                                            <a:rPr lang="en-US" sz="2600" b="0" i="1" smtClean="0">
                                              <a:solidFill>
                                                <a:schemeClr val="tx1"/>
                                              </a:solidFill>
                                              <a:latin typeface="Cambria Math" panose="02040503050406030204" pitchFamily="18" charset="0"/>
                                            </a:rPr>
                                            <m:t>1</m:t>
                                          </m:r>
                                        </m:sub>
                                      </m:sSub>
                                    </m:den>
                                  </m:f>
                                  <m:r>
                                    <a:rPr lang="en-US" sz="2600" b="0" i="1" smtClean="0">
                                      <a:solidFill>
                                        <a:schemeClr val="tx1"/>
                                      </a:solidFill>
                                      <a:latin typeface="Cambria Math" panose="02040503050406030204" pitchFamily="18" charset="0"/>
                                    </a:rPr>
                                    <m:t>+</m:t>
                                  </m:r>
                                  <m:f>
                                    <m:fPr>
                                      <m:ctrlPr>
                                        <a:rPr lang="en-US" sz="2600" b="0" i="1" smtClean="0">
                                          <a:solidFill>
                                            <a:schemeClr val="tx1"/>
                                          </a:solidFill>
                                          <a:latin typeface="Cambria Math" panose="02040503050406030204" pitchFamily="18" charset="0"/>
                                        </a:rPr>
                                      </m:ctrlPr>
                                    </m:fPr>
                                    <m:num>
                                      <m:sSup>
                                        <m:sSupPr>
                                          <m:ctrlPr>
                                            <a:rPr lang="en-US" sz="2600" b="0" i="1" smtClean="0">
                                              <a:solidFill>
                                                <a:schemeClr val="tx1"/>
                                              </a:solidFill>
                                              <a:latin typeface="Cambria Math" panose="02040503050406030204" pitchFamily="18" charset="0"/>
                                            </a:rPr>
                                          </m:ctrlPr>
                                        </m:sSupPr>
                                        <m:e>
                                          <m:d>
                                            <m:dPr>
                                              <m:ctrlPr>
                                                <a:rPr lang="en-US" sz="2600" b="0" i="1" smtClean="0">
                                                  <a:solidFill>
                                                    <a:schemeClr val="tx1"/>
                                                  </a:solidFill>
                                                  <a:latin typeface="Cambria Math" panose="02040503050406030204" pitchFamily="18" charset="0"/>
                                                </a:rPr>
                                              </m:ctrlPr>
                                            </m:dPr>
                                            <m:e>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𝐾</m:t>
                                                  </m:r>
                                                </m:e>
                                                <m:sub>
                                                  <m:r>
                                                    <a:rPr lang="en-US" sz="2600" b="0" i="1" smtClean="0">
                                                      <a:solidFill>
                                                        <a:schemeClr val="tx1"/>
                                                      </a:solidFill>
                                                      <a:latin typeface="Cambria Math" panose="02040503050406030204" pitchFamily="18" charset="0"/>
                                                    </a:rPr>
                                                    <m:t>2</m:t>
                                                  </m:r>
                                                </m:sub>
                                              </m:sSub>
                                              <m:r>
                                                <a:rPr lang="en-US" sz="2600" b="0" i="1" smtClean="0">
                                                  <a:solidFill>
                                                    <a:schemeClr val="tx1"/>
                                                  </a:solidFill>
                                                  <a:latin typeface="Cambria Math" panose="02040503050406030204" pitchFamily="18" charset="0"/>
                                                </a:rPr>
                                                <m:t>𝜇</m:t>
                                              </m:r>
                                            </m:e>
                                          </m:d>
                                        </m:e>
                                        <m:sup>
                                          <m:r>
                                            <a:rPr lang="en-US" sz="2600" b="0" i="1" smtClean="0">
                                              <a:solidFill>
                                                <a:schemeClr val="tx1"/>
                                              </a:solidFill>
                                              <a:latin typeface="Cambria Math" panose="02040503050406030204" pitchFamily="18" charset="0"/>
                                            </a:rPr>
                                            <m:t>2</m:t>
                                          </m:r>
                                        </m:sup>
                                      </m:sSup>
                                    </m:num>
                                    <m:den>
                                      <m:f>
                                        <m:fPr>
                                          <m:ctrlPr>
                                            <a:rPr lang="en-US" sz="2600" b="0" i="1" smtClean="0">
                                              <a:solidFill>
                                                <a:schemeClr val="tx1"/>
                                              </a:solidFill>
                                              <a:latin typeface="Cambria Math" panose="02040503050406030204" pitchFamily="18" charset="0"/>
                                            </a:rPr>
                                          </m:ctrlPr>
                                        </m:fPr>
                                        <m:num>
                                          <m:r>
                                            <a:rPr lang="en-US" sz="2600" b="0" i="1" smtClean="0">
                                              <a:solidFill>
                                                <a:schemeClr val="tx1"/>
                                              </a:solidFill>
                                              <a:latin typeface="Cambria Math" panose="02040503050406030204" pitchFamily="18" charset="0"/>
                                            </a:rPr>
                                            <m:t>8</m:t>
                                          </m:r>
                                          <m:sSubSup>
                                            <m:sSubSupPr>
                                              <m:ctrlPr>
                                                <a:rPr lang="en-US" sz="2600" b="0" i="1" smtClean="0">
                                                  <a:solidFill>
                                                    <a:schemeClr val="tx1"/>
                                                  </a:solidFill>
                                                  <a:latin typeface="Cambria Math" panose="02040503050406030204" pitchFamily="18" charset="0"/>
                                                </a:rPr>
                                              </m:ctrlPr>
                                            </m:sSubSupPr>
                                            <m:e>
                                              <m:r>
                                                <a:rPr lang="en-US" sz="2600" b="0" i="1" smtClean="0">
                                                  <a:solidFill>
                                                    <a:schemeClr val="tx1"/>
                                                  </a:solidFill>
                                                  <a:latin typeface="Cambria Math" panose="02040503050406030204" pitchFamily="18" charset="0"/>
                                                </a:rPr>
                                                <m:t>𝐾</m:t>
                                              </m:r>
                                            </m:e>
                                            <m:sub>
                                              <m:r>
                                                <a:rPr lang="en-US" sz="2600" b="0" i="1" smtClean="0">
                                                  <a:solidFill>
                                                    <a:schemeClr val="tx1"/>
                                                  </a:solidFill>
                                                  <a:latin typeface="Cambria Math" panose="02040503050406030204" pitchFamily="18" charset="0"/>
                                                </a:rPr>
                                                <m:t>1</m:t>
                                              </m:r>
                                            </m:sub>
                                            <m:sup>
                                              <m:r>
                                                <a:rPr lang="en-US" sz="2600" b="0" i="1" smtClean="0">
                                                  <a:solidFill>
                                                    <a:schemeClr val="tx1"/>
                                                  </a:solidFill>
                                                  <a:latin typeface="Cambria Math" panose="02040503050406030204" pitchFamily="18" charset="0"/>
                                                </a:rPr>
                                                <m:t>2</m:t>
                                              </m:r>
                                            </m:sup>
                                          </m:sSubSup>
                                          <m:r>
                                            <a:rPr lang="en-US" sz="2600" b="0" i="1" smtClean="0">
                                              <a:solidFill>
                                                <a:schemeClr val="tx1"/>
                                              </a:solidFill>
                                              <a:latin typeface="Cambria Math" panose="02040503050406030204" pitchFamily="18" charset="0"/>
                                            </a:rPr>
                                            <m:t>𝜌</m:t>
                                          </m:r>
                                          <m:r>
                                            <a:rPr lang="en-US" sz="2600" b="0" i="1" smtClean="0">
                                              <a:solidFill>
                                                <a:schemeClr val="tx1"/>
                                              </a:solidFill>
                                              <a:latin typeface="Cambria Math" panose="02040503050406030204" pitchFamily="18" charset="0"/>
                                            </a:rPr>
                                            <m:t>𝐷</m:t>
                                          </m:r>
                                        </m:num>
                                        <m:den>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𝑆</m:t>
                                              </m:r>
                                            </m:e>
                                            <m:sub>
                                              <m:r>
                                                <a:rPr lang="en-US" sz="2600" b="0" i="1" smtClean="0">
                                                  <a:solidFill>
                                                    <a:schemeClr val="tx1"/>
                                                  </a:solidFill>
                                                  <a:latin typeface="Cambria Math" panose="02040503050406030204" pitchFamily="18" charset="0"/>
                                                </a:rPr>
                                                <m:t>𝑝</m:t>
                                              </m:r>
                                            </m:sub>
                                          </m:sSub>
                                        </m:den>
                                      </m:f>
                                    </m:den>
                                  </m:f>
                                </m:e>
                              </m:rad>
                            </m:e>
                          </m:d>
                        </m:e>
                      </m:d>
                    </m:oMath>
                  </m:oMathPara>
                </a14:m>
                <a:endParaRPr lang="en-US" sz="2600" dirty="0"/>
              </a:p>
              <a:p>
                <a:endParaRPr lang="en-US" sz="1400" dirty="0"/>
              </a:p>
              <a:p>
                <a:pPr/>
                <a14:m>
                  <m:oMathPara xmlns:m="http://schemas.openxmlformats.org/officeDocument/2006/math">
                    <m:oMathParaPr>
                      <m:jc m:val="centerGroup"/>
                    </m:oMathParaPr>
                    <m:oMath xmlns:m="http://schemas.openxmlformats.org/officeDocument/2006/math">
                      <m:sSub>
                        <m:sSubPr>
                          <m:ctrlPr>
                            <a:rPr lang="en-US" sz="2600" b="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𝐶</m:t>
                          </m:r>
                        </m:e>
                        <m:sub>
                          <m:r>
                            <a:rPr lang="en-US" sz="2600" b="0" i="1" smtClean="0">
                              <a:solidFill>
                                <a:schemeClr val="tx1"/>
                              </a:solidFill>
                              <a:latin typeface="Cambria Math" panose="02040503050406030204" pitchFamily="18" charset="0"/>
                            </a:rPr>
                            <m:t>𝐷</m:t>
                          </m:r>
                        </m:sub>
                      </m:sSub>
                      <m:r>
                        <a:rPr lang="en-US" sz="2600" b="0" i="1" smtClean="0">
                          <a:solidFill>
                            <a:schemeClr val="tx1"/>
                          </a:solidFill>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1</m:t>
                          </m:r>
                        </m:sub>
                      </m:sSub>
                      <m:d>
                        <m:dPr>
                          <m:begChr m:val="["/>
                          <m:endChr m:val="]"/>
                          <m:ctrlPr>
                            <a:rPr lang="en-US" sz="2600" b="0" i="1"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𝑘</m:t>
                              </m:r>
                              <m:r>
                                <a:rPr lang="en-US" sz="2600" i="1">
                                  <a:latin typeface="Cambria Math" panose="02040503050406030204" pitchFamily="18" charset="0"/>
                                </a:rPr>
                                <m:t>𝛾</m:t>
                              </m:r>
                            </m:e>
                            <m:sub>
                              <m:r>
                                <a:rPr lang="en-US" sz="2600" i="1">
                                  <a:latin typeface="Cambria Math" panose="02040503050406030204" pitchFamily="18" charset="0"/>
                                </a:rPr>
                                <m:t>𝑔</m:t>
                              </m:r>
                            </m:sub>
                          </m:sSub>
                          <m:r>
                            <a:rPr lang="en-US" sz="2600" i="1">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𝛾</m:t>
                                  </m:r>
                                </m:e>
                                <m:sub>
                                  <m:r>
                                    <a:rPr lang="en-US" sz="2600" b="0" i="1" smtClean="0">
                                      <a:latin typeface="Cambria Math" panose="02040503050406030204" pitchFamily="18" charset="0"/>
                                    </a:rPr>
                                    <m:t>𝑔</m:t>
                                  </m:r>
                                </m:sub>
                              </m:sSub>
                            </m:e>
                          </m:d>
                          <m:d>
                            <m:dPr>
                              <m:ctrlPr>
                                <a:rPr lang="en-US" sz="2600" i="1">
                                  <a:latin typeface="Cambria Math" panose="02040503050406030204" pitchFamily="18" charset="0"/>
                                </a:rPr>
                              </m:ctrlPr>
                            </m:dPr>
                            <m:e>
                              <m:r>
                                <a:rPr lang="en-US"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2</m:t>
                                      </m:r>
                                    </m:sub>
                                  </m:sSub>
                                </m:num>
                                <m:den>
                                  <m:r>
                                    <a:rPr lang="en-US" sz="2600" i="1">
                                      <a:latin typeface="Cambria Math" panose="02040503050406030204" pitchFamily="18" charset="0"/>
                                    </a:rPr>
                                    <m:t>2</m:t>
                                  </m:r>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1</m:t>
                                      </m:r>
                                    </m:sub>
                                  </m:sSub>
                                  <m:acc>
                                    <m:accPr>
                                      <m:chr m:val="̂"/>
                                      <m:ctrlPr>
                                        <a:rPr lang="en-US" sz="2600" i="1">
                                          <a:latin typeface="Cambria Math" panose="02040503050406030204" pitchFamily="18" charset="0"/>
                                        </a:rPr>
                                      </m:ctrlPr>
                                    </m:accPr>
                                    <m:e>
                                      <m:r>
                                        <a:rPr lang="en-US" sz="2600" i="1">
                                          <a:latin typeface="Cambria Math" panose="02040503050406030204" pitchFamily="18" charset="0"/>
                                        </a:rPr>
                                        <m:t>𝑅</m:t>
                                      </m:r>
                                    </m:e>
                                  </m:acc>
                                  <m:r>
                                    <a:rPr lang="en-US" sz="2600" i="1">
                                      <a:latin typeface="Cambria Math" panose="02040503050406030204" pitchFamily="18" charset="0"/>
                                    </a:rPr>
                                    <m:t>𝑒</m:t>
                                  </m:r>
                                </m:den>
                              </m:f>
                              <m:r>
                                <a:rPr lang="en-US" sz="2600" i="1">
                                  <a:latin typeface="Cambria Math" panose="02040503050406030204" pitchFamily="18" charset="0"/>
                                </a:rPr>
                                <m:t>+</m:t>
                              </m:r>
                              <m:rad>
                                <m:radPr>
                                  <m:degHide m:val="on"/>
                                  <m:ctrlPr>
                                    <a:rPr lang="en-US" sz="2600" i="1">
                                      <a:latin typeface="Cambria Math" panose="02040503050406030204" pitchFamily="18" charset="0"/>
                                    </a:rPr>
                                  </m:ctrlPr>
                                </m:radPr>
                                <m:deg/>
                                <m:e>
                                  <m:sSup>
                                    <m:sSupPr>
                                      <m:ctrlPr>
                                        <a:rPr lang="en-US" sz="2600" i="1">
                                          <a:latin typeface="Cambria Math" panose="02040503050406030204" pitchFamily="18" charset="0"/>
                                        </a:rPr>
                                      </m:ctrlPr>
                                    </m:sSupPr>
                                    <m:e>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2</m:t>
                                          </m:r>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1</m:t>
                                              </m:r>
                                            </m:sub>
                                          </m:sSub>
                                        </m:den>
                                      </m:f>
                                      <m:r>
                                        <a:rPr lang="en-US" sz="2600" i="1">
                                          <a:latin typeface="Cambria Math" panose="02040503050406030204" pitchFamily="18" charset="0"/>
                                        </a:rPr>
                                        <m:t>+</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2</m:t>
                                                  </m:r>
                                                </m:sub>
                                              </m:sSub>
                                            </m:num>
                                            <m:den>
                                              <m:r>
                                                <a:rPr lang="en-US" sz="2600" i="1">
                                                  <a:latin typeface="Cambria Math" panose="02040503050406030204" pitchFamily="18" charset="0"/>
                                                </a:rPr>
                                                <m:t>2</m:t>
                                              </m:r>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1</m:t>
                                                  </m:r>
                                                </m:sub>
                                              </m:sSub>
                                              <m:acc>
                                                <m:accPr>
                                                  <m:chr m:val="̂"/>
                                                  <m:ctrlPr>
                                                    <a:rPr lang="en-US" sz="2600" i="1">
                                                      <a:latin typeface="Cambria Math" panose="02040503050406030204" pitchFamily="18" charset="0"/>
                                                    </a:rPr>
                                                  </m:ctrlPr>
                                                </m:accPr>
                                                <m:e>
                                                  <m:r>
                                                    <a:rPr lang="en-US" sz="2600" i="1">
                                                      <a:latin typeface="Cambria Math" panose="02040503050406030204" pitchFamily="18" charset="0"/>
                                                    </a:rPr>
                                                    <m:t>𝑅</m:t>
                                                  </m:r>
                                                </m:e>
                                              </m:acc>
                                              <m:r>
                                                <a:rPr lang="en-US" sz="2600" i="1">
                                                  <a:latin typeface="Cambria Math" panose="02040503050406030204" pitchFamily="18" charset="0"/>
                                                </a:rPr>
                                                <m:t>𝑒</m:t>
                                              </m:r>
                                            </m:den>
                                          </m:f>
                                        </m:e>
                                      </m:d>
                                    </m:e>
                                    <m:sup>
                                      <m:r>
                                        <a:rPr lang="en-US" sz="2600" i="1">
                                          <a:latin typeface="Cambria Math" panose="02040503050406030204" pitchFamily="18" charset="0"/>
                                        </a:rPr>
                                        <m:t>2</m:t>
                                      </m:r>
                                    </m:sup>
                                  </m:sSup>
                                </m:e>
                              </m:rad>
                            </m:e>
                          </m:d>
                        </m:e>
                      </m:d>
                    </m:oMath>
                  </m:oMathPara>
                </a14:m>
                <a:endParaRPr lang="en-US" sz="2600" dirty="0"/>
              </a:p>
              <a:p>
                <a:endParaRPr lang="en-US" sz="2600" dirty="0"/>
              </a:p>
              <a:p>
                <a:endParaRPr lang="en-AU" sz="2800" dirty="0">
                  <a:latin typeface="Georgia" charset="0"/>
                  <a:cs typeface="Georgia" charset="0"/>
                </a:endParaRPr>
              </a:p>
            </p:txBody>
          </p:sp>
        </mc:Choice>
        <mc:Fallback xmlns="">
          <p:sp>
            <p:nvSpPr>
              <p:cNvPr id="6" name="Rectangle 33">
                <a:extLst>
                  <a:ext uri="{FF2B5EF4-FFF2-40B4-BE49-F238E27FC236}">
                    <a16:creationId xmlns:a16="http://schemas.microsoft.com/office/drawing/2014/main" id="{877370DD-BBC6-8012-4389-1BC01727D0BB}"/>
                  </a:ext>
                </a:extLst>
              </p:cNvPr>
              <p:cNvSpPr>
                <a:spLocks noRot="1" noChangeAspect="1" noMove="1" noResize="1" noEditPoints="1" noAdjustHandles="1" noChangeArrowheads="1" noChangeShapeType="1" noTextEdit="1"/>
              </p:cNvSpPr>
              <p:nvPr/>
            </p:nvSpPr>
            <p:spPr bwMode="auto">
              <a:xfrm>
                <a:off x="11739663" y="5184843"/>
                <a:ext cx="9987779" cy="12333220"/>
              </a:xfrm>
              <a:prstGeom prst="rect">
                <a:avLst/>
              </a:prstGeom>
              <a:blipFill>
                <a:blip r:embed="rId8"/>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pic>
        <p:nvPicPr>
          <p:cNvPr id="8" name="Picture 7" descr="A comparison of a graph&#10;&#10;Description automatically generated with medium confidence">
            <a:extLst>
              <a:ext uri="{FF2B5EF4-FFF2-40B4-BE49-F238E27FC236}">
                <a16:creationId xmlns:a16="http://schemas.microsoft.com/office/drawing/2014/main" id="{64A7111C-C1DF-1DE4-B8C5-0BAF3EC10FE1}"/>
              </a:ext>
            </a:extLst>
          </p:cNvPr>
          <p:cNvPicPr>
            <a:picLocks noChangeAspect="1"/>
          </p:cNvPicPr>
          <p:nvPr/>
        </p:nvPicPr>
        <p:blipFill>
          <a:blip r:embed="rId9"/>
          <a:stretch>
            <a:fillRect/>
          </a:stretch>
        </p:blipFill>
        <p:spPr>
          <a:xfrm>
            <a:off x="22326600" y="6277826"/>
            <a:ext cx="9829800" cy="4312285"/>
          </a:xfrm>
          <a:prstGeom prst="rect">
            <a:avLst/>
          </a:prstGeom>
        </p:spPr>
      </p:pic>
      <p:pic>
        <p:nvPicPr>
          <p:cNvPr id="10" name="Picture 9" descr="A graph with blue crosses&#10;&#10;Description automatically generated with medium confidence">
            <a:extLst>
              <a:ext uri="{FF2B5EF4-FFF2-40B4-BE49-F238E27FC236}">
                <a16:creationId xmlns:a16="http://schemas.microsoft.com/office/drawing/2014/main" id="{982AA085-2453-FED2-1416-B95285B9AAA9}"/>
              </a:ext>
            </a:extLst>
          </p:cNvPr>
          <p:cNvPicPr>
            <a:picLocks noChangeAspect="1"/>
          </p:cNvPicPr>
          <p:nvPr/>
        </p:nvPicPr>
        <p:blipFill>
          <a:blip r:embed="rId10"/>
          <a:stretch>
            <a:fillRect/>
          </a:stretch>
        </p:blipFill>
        <p:spPr>
          <a:xfrm>
            <a:off x="22326600" y="11220528"/>
            <a:ext cx="9829800" cy="3221531"/>
          </a:xfrm>
          <a:prstGeom prst="rect">
            <a:avLst/>
          </a:prstGeom>
        </p:spPr>
      </p:pic>
      <p:pic>
        <p:nvPicPr>
          <p:cNvPr id="12" name="Picture 11" descr="A comparison of a graph&#10;&#10;Description automatically generated with medium confidence">
            <a:extLst>
              <a:ext uri="{FF2B5EF4-FFF2-40B4-BE49-F238E27FC236}">
                <a16:creationId xmlns:a16="http://schemas.microsoft.com/office/drawing/2014/main" id="{C1EEC259-7B43-C4D5-C946-D2F67BA1502C}"/>
              </a:ext>
            </a:extLst>
          </p:cNvPr>
          <p:cNvPicPr>
            <a:picLocks noChangeAspect="1"/>
          </p:cNvPicPr>
          <p:nvPr/>
        </p:nvPicPr>
        <p:blipFill>
          <a:blip r:embed="rId11"/>
          <a:stretch>
            <a:fillRect/>
          </a:stretch>
        </p:blipFill>
        <p:spPr>
          <a:xfrm>
            <a:off x="22328898" y="20530567"/>
            <a:ext cx="9829798" cy="4312285"/>
          </a:xfrm>
          <a:prstGeom prst="rect">
            <a:avLst/>
          </a:prstGeom>
        </p:spPr>
      </p:pic>
      <p:pic>
        <p:nvPicPr>
          <p:cNvPr id="14" name="Picture 13" descr="A comparison of a graph&#10;&#10;Description automatically generated with medium confidence">
            <a:extLst>
              <a:ext uri="{FF2B5EF4-FFF2-40B4-BE49-F238E27FC236}">
                <a16:creationId xmlns:a16="http://schemas.microsoft.com/office/drawing/2014/main" id="{8B2C242E-5AE9-4DB2-4079-E4E9D887256D}"/>
              </a:ext>
            </a:extLst>
          </p:cNvPr>
          <p:cNvPicPr>
            <a:picLocks noChangeAspect="1"/>
          </p:cNvPicPr>
          <p:nvPr/>
        </p:nvPicPr>
        <p:blipFill>
          <a:blip r:embed="rId12"/>
          <a:stretch>
            <a:fillRect/>
          </a:stretch>
        </p:blipFill>
        <p:spPr>
          <a:xfrm>
            <a:off x="22555200" y="15467478"/>
            <a:ext cx="9372598" cy="4101170"/>
          </a:xfrm>
          <a:prstGeom prst="rect">
            <a:avLst/>
          </a:prstGeom>
        </p:spPr>
      </p:pic>
      <p:pic>
        <p:nvPicPr>
          <p:cNvPr id="16" name="Picture 15" descr="A screenshot of a graph&#10;&#10;Description automatically generated">
            <a:extLst>
              <a:ext uri="{FF2B5EF4-FFF2-40B4-BE49-F238E27FC236}">
                <a16:creationId xmlns:a16="http://schemas.microsoft.com/office/drawing/2014/main" id="{5A696E10-02FE-36D3-BE94-E52A54B59B60}"/>
              </a:ext>
            </a:extLst>
          </p:cNvPr>
          <p:cNvPicPr>
            <a:picLocks noChangeAspect="1"/>
          </p:cNvPicPr>
          <p:nvPr/>
        </p:nvPicPr>
        <p:blipFill>
          <a:blip r:embed="rId13"/>
          <a:stretch>
            <a:fillRect/>
          </a:stretch>
        </p:blipFill>
        <p:spPr>
          <a:xfrm>
            <a:off x="22324304" y="25913678"/>
            <a:ext cx="9829798" cy="4312285"/>
          </a:xfrm>
          <a:prstGeom prst="rect">
            <a:avLst/>
          </a:prstGeom>
        </p:spPr>
      </p:pic>
      <p:sp>
        <p:nvSpPr>
          <p:cNvPr id="17" name="Rectangle 34">
            <a:extLst>
              <a:ext uri="{FF2B5EF4-FFF2-40B4-BE49-F238E27FC236}">
                <a16:creationId xmlns:a16="http://schemas.microsoft.com/office/drawing/2014/main" id="{D1C7F8FE-98F1-4C3A-057F-C66CAC344E44}"/>
              </a:ext>
            </a:extLst>
          </p:cNvPr>
          <p:cNvSpPr>
            <a:spLocks noChangeArrowheads="1"/>
          </p:cNvSpPr>
          <p:nvPr/>
        </p:nvSpPr>
        <p:spPr bwMode="auto">
          <a:xfrm>
            <a:off x="32904113" y="23350378"/>
            <a:ext cx="9829800" cy="644382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F5F05"/>
                </a:solidFill>
              </a:rPr>
              <a:t>Future Research</a:t>
            </a:r>
          </a:p>
          <a:p>
            <a:pPr>
              <a:spcBef>
                <a:spcPct val="50000"/>
              </a:spcBef>
            </a:pPr>
            <a:endParaRPr lang="en-US" sz="1600" b="1" dirty="0">
              <a:latin typeface="Georgia" panose="02040502050405020303" pitchFamily="18" charset="0"/>
            </a:endParaRPr>
          </a:p>
          <a:p>
            <a:pPr marL="171450" indent="-171450">
              <a:buFont typeface="Wingdings" panose="05000000000000000000" pitchFamily="2" charset="2"/>
              <a:buChar char="v"/>
            </a:pPr>
            <a:r>
              <a:rPr lang="en-US" sz="2800" b="1" dirty="0"/>
              <a:t> Dynamic Behavior Analysis</a:t>
            </a:r>
            <a:r>
              <a:rPr lang="en-US" sz="2800" dirty="0"/>
              <a:t>: Investigate how material fatigue and environmental stresses over time influence textile porosity and drag</a:t>
            </a:r>
          </a:p>
          <a:p>
            <a:pPr marL="171450" indent="-171450">
              <a:buFont typeface="Wingdings" panose="05000000000000000000" pitchFamily="2" charset="2"/>
              <a:buChar char="v"/>
            </a:pPr>
            <a:r>
              <a:rPr lang="en-US" sz="2800" b="1" dirty="0"/>
              <a:t> Impact of Airflow Conditions</a:t>
            </a:r>
            <a:r>
              <a:rPr lang="en-US" sz="2800" dirty="0"/>
              <a:t>: Study the effects of varying airflow conditions and textile modifications on drag coefficient predictions</a:t>
            </a:r>
          </a:p>
          <a:p>
            <a:pPr marL="171450" indent="-171450">
              <a:buFont typeface="Wingdings" panose="05000000000000000000" pitchFamily="2" charset="2"/>
              <a:buChar char="v"/>
            </a:pPr>
            <a:r>
              <a:rPr lang="en-US" sz="2800" b="1" dirty="0"/>
              <a:t> Real-World Data Integration</a:t>
            </a:r>
            <a:r>
              <a:rPr lang="en-US" sz="2800" dirty="0"/>
              <a:t>: Validate models using data from multiple parachute deployments to enhance accuracy.</a:t>
            </a:r>
          </a:p>
          <a:p>
            <a:pPr marL="171450" indent="-171450">
              <a:buFont typeface="Wingdings" panose="05000000000000000000" pitchFamily="2" charset="2"/>
              <a:buChar char="v"/>
            </a:pPr>
            <a:r>
              <a:rPr lang="en-US" sz="2800" b="1" dirty="0"/>
              <a:t> Mission-Specific Designs</a:t>
            </a:r>
            <a:r>
              <a:rPr lang="en-US" sz="2800" dirty="0"/>
              <a:t>: Use findings to develop designs optimized for specific mission profiles.</a:t>
            </a:r>
            <a:endParaRPr lang="en-US" sz="2800" dirty="0">
              <a:latin typeface="Georgia" panose="02040502050405020303" pitchFamily="18" charset="0"/>
            </a:endParaRPr>
          </a:p>
          <a:p>
            <a:endParaRPr lang="en-US" sz="2800" dirty="0">
              <a:latin typeface="Georgia" panose="02040502050405020303" pitchFamily="18" charset="0"/>
              <a:cs typeface="Georgia" charset="0"/>
            </a:endParaRPr>
          </a:p>
        </p:txBody>
      </p:sp>
      <p:sp>
        <p:nvSpPr>
          <p:cNvPr id="18" name="TextBox 17">
            <a:extLst>
              <a:ext uri="{FF2B5EF4-FFF2-40B4-BE49-F238E27FC236}">
                <a16:creationId xmlns:a16="http://schemas.microsoft.com/office/drawing/2014/main" id="{7C18C54A-1385-4046-8A1C-134EF8EE5A1F}"/>
              </a:ext>
            </a:extLst>
          </p:cNvPr>
          <p:cNvSpPr txBox="1"/>
          <p:nvPr/>
        </p:nvSpPr>
        <p:spPr>
          <a:xfrm>
            <a:off x="23622000" y="14552012"/>
            <a:ext cx="7500408" cy="430887"/>
          </a:xfrm>
          <a:prstGeom prst="rect">
            <a:avLst/>
          </a:prstGeom>
          <a:noFill/>
        </p:spPr>
        <p:txBody>
          <a:bodyPr wrap="square">
            <a:spAutoFit/>
          </a:bodyPr>
          <a:lstStyle/>
          <a:p>
            <a:pPr algn="ctr" eaLnBrk="1" hangingPunct="1"/>
            <a:r>
              <a:rPr lang="en-AU" sz="2200" i="1" dirty="0"/>
              <a:t>Distribution of Points for Each Variable for First Equation</a:t>
            </a:r>
          </a:p>
        </p:txBody>
      </p:sp>
      <p:sp>
        <p:nvSpPr>
          <p:cNvPr id="19" name="TextBox 18">
            <a:extLst>
              <a:ext uri="{FF2B5EF4-FFF2-40B4-BE49-F238E27FC236}">
                <a16:creationId xmlns:a16="http://schemas.microsoft.com/office/drawing/2014/main" id="{4C9C3A86-B804-7FDE-8C2A-60215A9A137C}"/>
              </a:ext>
            </a:extLst>
          </p:cNvPr>
          <p:cNvSpPr txBox="1"/>
          <p:nvPr/>
        </p:nvSpPr>
        <p:spPr>
          <a:xfrm>
            <a:off x="23890749" y="10679688"/>
            <a:ext cx="6823466" cy="430887"/>
          </a:xfrm>
          <a:prstGeom prst="rect">
            <a:avLst/>
          </a:prstGeom>
          <a:noFill/>
        </p:spPr>
        <p:txBody>
          <a:bodyPr wrap="square">
            <a:spAutoFit/>
          </a:bodyPr>
          <a:lstStyle/>
          <a:p>
            <a:pPr algn="ctr" eaLnBrk="1" hangingPunct="1"/>
            <a:r>
              <a:rPr lang="en-AU" sz="2200" i="1" dirty="0"/>
              <a:t>First Order and Total Order Indices for First Equation</a:t>
            </a:r>
          </a:p>
        </p:txBody>
      </p:sp>
      <p:sp>
        <p:nvSpPr>
          <p:cNvPr id="21" name="TextBox 20">
            <a:extLst>
              <a:ext uri="{FF2B5EF4-FFF2-40B4-BE49-F238E27FC236}">
                <a16:creationId xmlns:a16="http://schemas.microsoft.com/office/drawing/2014/main" id="{A9CF3ABD-873C-6AA1-7CA1-CC7BAD9A4753}"/>
              </a:ext>
            </a:extLst>
          </p:cNvPr>
          <p:cNvSpPr txBox="1"/>
          <p:nvPr/>
        </p:nvSpPr>
        <p:spPr>
          <a:xfrm>
            <a:off x="23960471" y="19658004"/>
            <a:ext cx="6823466" cy="769441"/>
          </a:xfrm>
          <a:prstGeom prst="rect">
            <a:avLst/>
          </a:prstGeom>
          <a:noFill/>
        </p:spPr>
        <p:txBody>
          <a:bodyPr wrap="square">
            <a:spAutoFit/>
          </a:bodyPr>
          <a:lstStyle/>
          <a:p>
            <a:pPr algn="ctr" eaLnBrk="1" hangingPunct="1"/>
            <a:r>
              <a:rPr lang="en-AU" sz="2200" i="1" dirty="0"/>
              <a:t>First Order and Total Order Indices for Second  Equation for Textile 44378 TII</a:t>
            </a:r>
          </a:p>
        </p:txBody>
      </p:sp>
      <p:sp>
        <p:nvSpPr>
          <p:cNvPr id="22" name="TextBox 21">
            <a:extLst>
              <a:ext uri="{FF2B5EF4-FFF2-40B4-BE49-F238E27FC236}">
                <a16:creationId xmlns:a16="http://schemas.microsoft.com/office/drawing/2014/main" id="{B5C799C6-F799-D4C0-2709-59653C8A7623}"/>
              </a:ext>
            </a:extLst>
          </p:cNvPr>
          <p:cNvSpPr txBox="1"/>
          <p:nvPr/>
        </p:nvSpPr>
        <p:spPr>
          <a:xfrm>
            <a:off x="23960471" y="25035330"/>
            <a:ext cx="6823466" cy="769441"/>
          </a:xfrm>
          <a:prstGeom prst="rect">
            <a:avLst/>
          </a:prstGeom>
          <a:noFill/>
        </p:spPr>
        <p:txBody>
          <a:bodyPr wrap="square">
            <a:spAutoFit/>
          </a:bodyPr>
          <a:lstStyle/>
          <a:p>
            <a:pPr algn="ctr" eaLnBrk="1" hangingPunct="1"/>
            <a:r>
              <a:rPr lang="en-AU" sz="2200" i="1" dirty="0"/>
              <a:t>First Order and Total Order Indices for Second  Equation for Textile 7020 TIII</a:t>
            </a:r>
          </a:p>
        </p:txBody>
      </p:sp>
      <p:sp>
        <p:nvSpPr>
          <p:cNvPr id="23" name="TextBox 22">
            <a:extLst>
              <a:ext uri="{FF2B5EF4-FFF2-40B4-BE49-F238E27FC236}">
                <a16:creationId xmlns:a16="http://schemas.microsoft.com/office/drawing/2014/main" id="{E21099AF-AFC2-1C33-654B-48BA943C0E9B}"/>
              </a:ext>
            </a:extLst>
          </p:cNvPr>
          <p:cNvSpPr txBox="1"/>
          <p:nvPr/>
        </p:nvSpPr>
        <p:spPr>
          <a:xfrm>
            <a:off x="24025558" y="30328583"/>
            <a:ext cx="6823466" cy="769441"/>
          </a:xfrm>
          <a:prstGeom prst="rect">
            <a:avLst/>
          </a:prstGeom>
          <a:noFill/>
        </p:spPr>
        <p:txBody>
          <a:bodyPr wrap="square">
            <a:spAutoFit/>
          </a:bodyPr>
          <a:lstStyle/>
          <a:p>
            <a:pPr algn="ctr" eaLnBrk="1" hangingPunct="1"/>
            <a:r>
              <a:rPr lang="en-AU" sz="2200" i="1" dirty="0"/>
              <a:t>First Order and Total Order Indices for Third  Equation for Textile 7020 TIII</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search_poster_template" id="{D9B18001-A0A5-4A48-8330-B272ABA35599}" vid="{44CB0DD5-7448-8F4B-84BB-6C3B2FB87B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 (2)</Template>
  <TotalTime>393</TotalTime>
  <Words>1021</Words>
  <Application>Microsoft Office PowerPoint</Application>
  <PresentationFormat>Custom</PresentationFormat>
  <Paragraphs>80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Cambria Math</vt:lpstr>
      <vt:lpstr>Georgia</vt:lpstr>
      <vt:lpstr>Wingdings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Wroblewski, Elle</dc:creator>
  <cp:keywords/>
  <dc:description/>
  <cp:lastModifiedBy>Srinivas, Rishabh Nath</cp:lastModifiedBy>
  <cp:revision>2</cp:revision>
  <cp:lastPrinted>2009-06-18T18:06:01Z</cp:lastPrinted>
  <dcterms:created xsi:type="dcterms:W3CDTF">2024-11-12T18:10:04Z</dcterms:created>
  <dcterms:modified xsi:type="dcterms:W3CDTF">2024-12-04T00:57:52Z</dcterms:modified>
  <cp:category/>
</cp:coreProperties>
</file>