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6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DBAB8-687B-EF05-7083-8AFD50586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02A567-6E07-3534-E395-BE5E66838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DFA8BA-3104-1076-7F75-B977EB88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AD1A-1AA5-40CD-8398-69FB8AC808B4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A38C06-8AC3-6B62-9DA9-35685FAF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976D5-9A67-4D47-F31F-A6D3B4D8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4230-D18C-4937-B3B6-FAC5DC0BBA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70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984A3-6A19-9BF5-8B1A-697E6377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A7CD07-C695-DE2D-15B8-BEEC752C3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8BDE24-31D4-E2C4-C5B2-714C06D0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AD1A-1AA5-40CD-8398-69FB8AC808B4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76E29-8704-E78F-B8AF-53392DF4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E0DE2-A53F-C2CF-3841-694F4A4B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4230-D18C-4937-B3B6-FAC5DC0BBA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87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A7AFA3-6CF4-7205-E515-2F44D478C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4FEC35-DCBE-C320-23B5-962DCB3B2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34E8E5-6667-1599-B1D9-2595ABF7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AD1A-1AA5-40CD-8398-69FB8AC808B4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4390C5-12EE-4535-AD55-CA8AE4F9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2C3D46-4650-EA91-FC9F-BF2A9F42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4230-D18C-4937-B3B6-FAC5DC0BBA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67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A0BC4-3B85-2812-B8C9-42E0771B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C05600-0FD5-B56F-0B4E-40559E12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7BC047-7B63-A17C-5E61-B333AA44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AD1A-1AA5-40CD-8398-69FB8AC808B4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23115A-1270-90C8-6035-20337913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C4B33C-6898-006C-4C74-CCE46E91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4230-D18C-4937-B3B6-FAC5DC0BBA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91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4A687-FE2C-B2D6-B31B-B55CE504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74C70D-AC66-6A9E-A2EE-556711FF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E9122E-B834-C175-6FDC-CA119A41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AD1A-1AA5-40CD-8398-69FB8AC808B4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6E5FD8-2A89-D994-2BEE-A82DC54C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5AEA9-21C3-3969-4038-78A9744D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4230-D18C-4937-B3B6-FAC5DC0BBA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64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374F8-237E-BC30-CECE-14CF9D8B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B108B9-58F4-439B-EC26-C570D561A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14A606-0C6A-5135-E1FD-C93F1EE42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AD8DEE-D84B-D682-36F3-C351404F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AD1A-1AA5-40CD-8398-69FB8AC808B4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9D71DB-88E2-7116-6EC8-2C04F9B4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D51D1C-B6E9-C985-B225-5987EEF9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4230-D18C-4937-B3B6-FAC5DC0BBA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74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222BC-C323-8326-5CD6-373C6B61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4D4A9B-5DDC-BF18-4350-6B6BC74A4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DA2C2F-9C37-D253-7453-383A775D1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A46A1E-8141-2FFC-AA49-F36663E0F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0451BC-78DA-FB45-409F-A2237B12A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F6A18-B3CC-7EEC-9635-7D1E2631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AD1A-1AA5-40CD-8398-69FB8AC808B4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02D111-77F7-A1CD-35A0-73805E90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F6BB67-A8C2-AFE9-0133-B49ADB0D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4230-D18C-4937-B3B6-FAC5DC0BBA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77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E8927-F5BB-2A2F-72E5-362741F8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A28271-5AF0-3D22-9955-228AC6E4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AD1A-1AA5-40CD-8398-69FB8AC808B4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694B80-661B-4C5B-047F-35394437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C17A7D-23CF-FA68-D8E4-BA9633F7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4230-D18C-4937-B3B6-FAC5DC0BBA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93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E73265-C194-DF0B-4A89-B8D1F27B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AD1A-1AA5-40CD-8398-69FB8AC808B4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956300-491A-0B42-5D2E-F2A2A0AF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866534-9103-1334-E7A9-2686E1C6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4230-D18C-4937-B3B6-FAC5DC0BBA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79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786D4-2084-E5EE-9F44-8527C77A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B75D0B-3AF9-5131-0FB7-57B267A3D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8130EC-9A08-048F-065A-F1C3E4EE2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A70BAD-1294-9D3E-7B1B-35373815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AD1A-1AA5-40CD-8398-69FB8AC808B4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D99128-9FC1-FF15-F566-192DD22C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A9B310-A491-E115-FB73-1E3F9392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4230-D18C-4937-B3B6-FAC5DC0BBA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2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83C05-CCB2-4721-8F32-6A844AA77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97DF33-D670-9488-5B90-74543D764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75C42A-607E-78DB-B186-223E63A5C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BD1C81-73F8-FC25-D6D0-DEF27791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AD1A-1AA5-40CD-8398-69FB8AC808B4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543F1-F8CE-2015-AE3E-3B6991B9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332668-C235-2765-245F-6F5457DA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4230-D18C-4937-B3B6-FAC5DC0BBA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28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91A71E-2FEF-9C98-E819-F0359B459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8C944E-E9C6-9B01-2F45-1B581A961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3EF84F-759C-3068-25AB-8750F1BDA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FAD1A-1AA5-40CD-8398-69FB8AC808B4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21E855-909C-6B3E-D6CA-45D8ABE5B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4DDF1B-2D11-B229-CB54-6E37FB591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74230-D18C-4937-B3B6-FAC5DC0BBA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89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E4D014-D206-9DDC-E877-C0D1C1AF7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735" y="640081"/>
            <a:ext cx="3377183" cy="3708895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3700" b="1">
                <a:solidFill>
                  <a:schemeClr val="bg1"/>
                </a:solidFill>
              </a:rPr>
              <a:t>Was ist ein Mikrocontroller?</a:t>
            </a:r>
            <a:br>
              <a:rPr lang="de-DE" sz="3700" b="1">
                <a:solidFill>
                  <a:schemeClr val="bg1"/>
                </a:solidFill>
              </a:rPr>
            </a:br>
            <a:endParaRPr lang="de-DE" sz="370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B57964-0A0C-4795-5842-082D89408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735" y="4571999"/>
            <a:ext cx="3377184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2000">
                <a:solidFill>
                  <a:schemeClr val="bg1"/>
                </a:solidFill>
              </a:rPr>
              <a:t>Das Gehirn der Maschine</a:t>
            </a:r>
          </a:p>
        </p:txBody>
      </p:sp>
      <p:pic>
        <p:nvPicPr>
          <p:cNvPr id="5" name="Grafik 4" descr="Ein Bild, das Text, Elektronik, Schaltkreis enthält.&#10;&#10;Automatisch generierte Beschreibung">
            <a:extLst>
              <a:ext uri="{FF2B5EF4-FFF2-40B4-BE49-F238E27FC236}">
                <a16:creationId xmlns:a16="http://schemas.microsoft.com/office/drawing/2014/main" id="{624803C6-83DF-1428-01B3-85ABE416F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258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1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69EBD-FB6E-F7EC-89F9-50260E1E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54496" cy="1828800"/>
          </a:xfrm>
        </p:spPr>
        <p:txBody>
          <a:bodyPr>
            <a:normAutofit/>
          </a:bodyPr>
          <a:lstStyle/>
          <a:p>
            <a:r>
              <a:rPr lang="de-DE" dirty="0"/>
              <a:t>Definition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1964C-508B-ABC6-78EF-0F16B4A33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2576"/>
            <a:ext cx="6254496" cy="3858768"/>
          </a:xfrm>
        </p:spPr>
        <p:txBody>
          <a:bodyPr>
            <a:normAutofit/>
          </a:bodyPr>
          <a:lstStyle/>
          <a:p>
            <a:r>
              <a:rPr lang="de-DE" sz="2000"/>
              <a:t>Ein Mikrocontroller (µC, MCU) ist ein extrem kleiner Computer in einem einzelnen Chip, er bildet ein in sich geschlossenes System.</a:t>
            </a:r>
          </a:p>
          <a:p>
            <a:r>
              <a:rPr lang="de-DE" sz="2000"/>
              <a:t>Er besitzt einen Prozessor(CPU), Speicher(RAM/Register) und Ein- und Ausgabemöglichkeiten(IO).</a:t>
            </a:r>
          </a:p>
          <a:p>
            <a:r>
              <a:rPr lang="de-DE" sz="2000"/>
              <a:t>µC haben meistens eine spezifische Aufgabe</a:t>
            </a:r>
          </a:p>
          <a:p>
            <a:r>
              <a:rPr lang="de-DE" sz="2000"/>
              <a:t>µC können 8,16 und 32 Bit haben, was die Mathematische Genauigkeit in einem Takt beschriebt</a:t>
            </a:r>
          </a:p>
          <a:p>
            <a:r>
              <a:rPr lang="de-DE" sz="2000"/>
              <a:t>µC werden mit Instruktionen programmiert, dies nennt sich Assembler. Zum Glück können höhere Sprachen (C, C++, Python, R, …) zu Assembler konvertiert werden.</a:t>
            </a:r>
          </a:p>
        </p:txBody>
      </p:sp>
      <p:pic>
        <p:nvPicPr>
          <p:cNvPr id="5" name="Picture 4" descr="Nahaufnahme einer Platine">
            <a:extLst>
              <a:ext uri="{FF2B5EF4-FFF2-40B4-BE49-F238E27FC236}">
                <a16:creationId xmlns:a16="http://schemas.microsoft.com/office/drawing/2014/main" id="{48CB40E8-22FC-F306-A8E5-B8AF267B4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31" r="6009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52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DD1882-64BA-3F30-B2A3-7D0EFFF2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de-DE">
                <a:solidFill>
                  <a:schemeClr val="bg1"/>
                </a:solidFill>
              </a:rPr>
              <a:t>Weitere Teile des µC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2CD993-5D58-2A4D-7053-41D94199C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>
                <a:solidFill>
                  <a:schemeClr val="bg1"/>
                </a:solidFill>
              </a:rPr>
              <a:t>Ein µC kann Hardware besitzen, welche besondere Aufgaben erfüllt.</a:t>
            </a:r>
          </a:p>
          <a:p>
            <a:r>
              <a:rPr lang="de-DE" sz="2000">
                <a:solidFill>
                  <a:schemeClr val="bg1"/>
                </a:solidFill>
              </a:rPr>
              <a:t>Sensoren (Beschleunigung, Temperatur, …)</a:t>
            </a:r>
          </a:p>
          <a:p>
            <a:r>
              <a:rPr lang="de-DE" sz="2000">
                <a:solidFill>
                  <a:schemeClr val="bg1"/>
                </a:solidFill>
              </a:rPr>
              <a:t>Interfaces (UART, SPI, I2C, USB, CAN, WLAN, …)</a:t>
            </a:r>
          </a:p>
          <a:p>
            <a:r>
              <a:rPr lang="de-DE" sz="2000">
                <a:solidFill>
                  <a:schemeClr val="bg1"/>
                </a:solidFill>
              </a:rPr>
              <a:t>Analoge Schnittstellen (DAC, ADC, …)</a:t>
            </a:r>
          </a:p>
          <a:p>
            <a:r>
              <a:rPr lang="de-DE" sz="2000">
                <a:solidFill>
                  <a:schemeClr val="bg1"/>
                </a:solidFill>
              </a:rPr>
              <a:t>Digitale Ein und Ausgaben (PWM, …)</a:t>
            </a:r>
          </a:p>
          <a:p>
            <a:r>
              <a:rPr lang="de-DE" sz="2000">
                <a:solidFill>
                  <a:schemeClr val="bg1"/>
                </a:solidFill>
              </a:rPr>
              <a:t>Verschlüsselungshardware (SHA, RSA, AES, RNG, HMAC, …)</a:t>
            </a:r>
          </a:p>
          <a:p>
            <a:r>
              <a:rPr lang="de-DE" sz="2000">
                <a:solidFill>
                  <a:schemeClr val="bg1"/>
                </a:solidFill>
              </a:rPr>
              <a:t>Funksysteme (RF) (RF Reciver und Transmitter, Balun, …)</a:t>
            </a:r>
          </a:p>
          <a:p>
            <a:r>
              <a:rPr lang="de-DE" sz="2000">
                <a:solidFill>
                  <a:schemeClr val="bg1"/>
                </a:solidFill>
              </a:rPr>
              <a:t>Taktgeber (Clock)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F5A558-9EB9-674A-DBC9-F82761C3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de-DE" sz="5000">
                <a:solidFill>
                  <a:schemeClr val="bg1"/>
                </a:solidFill>
              </a:rPr>
              <a:t>Anwendungen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C115F-D512-5D69-8CE7-DF24E9A5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Automatisierung</a:t>
            </a:r>
          </a:p>
          <a:p>
            <a:r>
              <a:rPr lang="de-DE" sz="2000">
                <a:solidFill>
                  <a:schemeClr val="bg1"/>
                </a:solidFill>
              </a:rPr>
              <a:t>Robotik</a:t>
            </a:r>
          </a:p>
          <a:p>
            <a:r>
              <a:rPr lang="de-DE" sz="2000">
                <a:solidFill>
                  <a:schemeClr val="bg1"/>
                </a:solidFill>
              </a:rPr>
              <a:t>Unterhaltungselektronik</a:t>
            </a:r>
          </a:p>
          <a:p>
            <a:r>
              <a:rPr lang="de-DE" sz="2000">
                <a:solidFill>
                  <a:schemeClr val="bg1"/>
                </a:solidFill>
              </a:rPr>
              <a:t>Haushaltsgeräte</a:t>
            </a:r>
          </a:p>
          <a:p>
            <a:r>
              <a:rPr lang="de-DE" sz="2000">
                <a:solidFill>
                  <a:schemeClr val="bg1"/>
                </a:solidFill>
              </a:rPr>
              <a:t>Medizin- und Laborgeräte</a:t>
            </a:r>
          </a:p>
          <a:p>
            <a:r>
              <a:rPr lang="de-DE" sz="2000">
                <a:solidFill>
                  <a:schemeClr val="bg1"/>
                </a:solidFill>
              </a:rPr>
              <a:t>Automobilindustrie</a:t>
            </a:r>
          </a:p>
          <a:p>
            <a:r>
              <a:rPr lang="de-DE" sz="2000">
                <a:solidFill>
                  <a:schemeClr val="bg1"/>
                </a:solidFill>
              </a:rPr>
              <a:t>Steuerung von Industrie- und Produktionsumgebungen</a:t>
            </a:r>
          </a:p>
        </p:txBody>
      </p:sp>
    </p:spTree>
    <p:extLst>
      <p:ext uri="{BB962C8B-B14F-4D97-AF65-F5344CB8AC3E}">
        <p14:creationId xmlns:p14="http://schemas.microsoft.com/office/powerpoint/2010/main" val="382539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E5E02B-7CEB-F383-6AA9-B2496BCF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29D2E-78ED-83C9-37AA-55F0585CE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https://de.rs-online.com/web/generalDisplay.html?id=ideen-und-tipps/mikrocontroller-leitfaden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38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Breitbild</PresentationFormat>
  <Paragraphs>27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Was ist ein Mikrocontroller? </vt:lpstr>
      <vt:lpstr>Definition</vt:lpstr>
      <vt:lpstr>Weitere Teile des µC</vt:lpstr>
      <vt:lpstr>Anwendungen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ist ein Mikrocontroller? </dc:title>
  <dc:creator>Marco Gabrecht</dc:creator>
  <cp:lastModifiedBy>Marco Gabrecht</cp:lastModifiedBy>
  <cp:revision>2</cp:revision>
  <dcterms:created xsi:type="dcterms:W3CDTF">2022-06-29T06:46:11Z</dcterms:created>
  <dcterms:modified xsi:type="dcterms:W3CDTF">2022-08-09T12:20:22Z</dcterms:modified>
</cp:coreProperties>
</file>