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B4145-80C2-6F8D-4DD4-34C3D1D5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33E34-FCA3-8121-51E8-FAB7E63E5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FF37-4592-F823-E2A0-C4991C73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C9AF4-EF93-AB29-EC49-9BD8220F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399CF-33D7-F2AD-8044-D5BA704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63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E914A-6699-60B4-6ABD-8E679D12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15E952-EB5A-4206-4CB5-47EF63F0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796C2B-62B7-AD4D-1996-D640196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DCA44-9167-E8F4-72E8-79F3753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36701-D650-F98B-0612-003EE47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1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15F967-CE75-C716-127E-69F2B358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92E85-C2FB-2C62-3750-30AB6D878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B8ACF-8D3F-D11B-5FA7-CC19207B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271DE-8A31-E8C4-14E5-C3C61E73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A7F18-D7C2-62B5-240A-C20A10F8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6D47F-213F-DC61-5BC5-CD6EEDE3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F55E0-3998-40E1-3C7A-46D98637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08655-E008-74F3-637C-B345B7EA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CB886-4D87-C188-7D77-AAF405BB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4889C-94DA-F182-549C-B2CA7279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0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A5D9E-8835-94F8-099E-203324EC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A654AB-029B-921E-BDC9-C1B09173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87CAB-3247-3001-B188-DAC455B0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EEDAB-4DD8-26FD-CDCA-0E0D8E93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BD742-03C8-5873-A2FF-0317A115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46E75-88E5-B188-147F-2B403F58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890A1-E9E8-2854-7216-AA915CFD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051F5B-0157-2780-CB61-A9FFCB7C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174E5-6D07-6F8E-F8D7-FFBE829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B042D-875E-657B-F780-70DF9212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69F64-D2CA-5BB1-9F5D-44BD3348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3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B5F74-AE5E-1B5D-5938-C5E702BD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BE18A-727F-81FD-C32F-0C8C5FE7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929FF0-1E1A-3314-7FBD-1FD7CE10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321219-542D-2917-46D1-288924D00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56FDC5-D7AC-3C79-2916-AB22C5F1B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4E6D3-68DD-112B-9092-1516C88A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E204A9-F65C-D792-7241-FB6A5F93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2D0C3D-3C5C-F0E8-0936-E19BACA4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E76A2-0D6C-7E90-339D-3FEC4EF1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BEC9B0-43F1-94A2-8467-604820EE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B5D8F8-8810-3124-CE9B-3527A38B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05AE7-D432-B8D9-F7B0-534CF33C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141918-10A0-17C1-5AB2-FE2EFE23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F7F2B-5330-EE85-592B-DEFD54F4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5C85F-153A-F567-7F76-4CF24F6E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30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BB989-23CE-2765-BC3C-3650E407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73FC1-F794-4E6A-5366-8A999E66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114DA9-0036-612C-8BEB-196061C77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EBE00-6D6C-79E0-B4CF-0645F471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12969-7908-19D7-9437-8C560E70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9EC70-74FB-BCE2-EABF-E912642B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67BD4-2625-C007-02F4-0F0B176E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00FCDE-0E68-D35B-42E7-8BA55236D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FF4A4C-B947-6641-34F3-1809C4C6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323F1-6497-F875-49C1-A3508483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F8392C-90F1-FA75-B2AD-31DEAC1C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74786-154E-1A20-BD7D-4131F8B0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37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95D7AD-BEE2-F110-4A1A-AAEF93E8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71998A-DD8C-BEC4-AF43-5E2F1B65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88510-0FF8-8C4E-DCE1-D85EA415F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4126-C57D-4523-8F5F-3C1331450226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752A91-7183-552A-0311-E32412DA1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89319-9B4C-34B7-37A2-2325D8DF0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50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5C3A3-27E0-ED39-422A-E03BFEEFF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9" r="-1" b="85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C2C5E3-A52F-18AB-62A9-C3805F52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rgbClr val="FFFFFF"/>
                </a:solidFill>
              </a:rPr>
              <a:t>Protokolle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BEB81F-D809-9184-1E99-337C93BD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Wozu brauche ich sie?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Wieso liebe ich sie?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Welches ist das richtige?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D376D-296A-0A90-4647-0A2248CE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de-DE" dirty="0"/>
              <a:t>Was sind Protokolle?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F95EA-5990-72B2-BC03-067126EF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de-DE" sz="2000"/>
              <a:t>Protokolle sind Standarts und Normen in denen die Art und Weise von Datenübertragungen zwischen verschiedenen Computer-Komponenten, Peripherie-Geräten, Rechnersystemen, Netzwerken, Telekommunikationsleitungen oder im Internet festgeschrieben ist.</a:t>
            </a:r>
          </a:p>
          <a:p>
            <a:endParaRPr lang="de-DE" sz="2000"/>
          </a:p>
          <a:p>
            <a:endParaRPr lang="de-DE" sz="2000"/>
          </a:p>
          <a:p>
            <a:endParaRPr lang="de-DE" sz="2000"/>
          </a:p>
          <a:p>
            <a:endParaRPr lang="de-DE" sz="2000"/>
          </a:p>
          <a:p>
            <a:r>
              <a:rPr lang="de-DE" sz="2000"/>
              <a:t>https://www.informatik-verstehen.de/lexikon/protokoll/</a:t>
            </a:r>
          </a:p>
        </p:txBody>
      </p:sp>
      <p:pic>
        <p:nvPicPr>
          <p:cNvPr id="5" name="Grafik 4" descr="Ein Bild, das Text, Nachthimmel enthält.&#10;&#10;Automatisch generierte Beschreibung">
            <a:extLst>
              <a:ext uri="{FF2B5EF4-FFF2-40B4-BE49-F238E27FC236}">
                <a16:creationId xmlns:a16="http://schemas.microsoft.com/office/drawing/2014/main" id="{E835FF48-EA54-2BA0-D2BE-EBDC75706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35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b="1" dirty="0"/>
              <a:t>I2C </a:t>
            </a:r>
            <a:r>
              <a:rPr lang="de-DE" dirty="0"/>
              <a:t>(Inter-Integrated Circuit) 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de-DE" sz="1600" dirty="0"/>
              <a:t>Bus System (Master Slave)</a:t>
            </a:r>
          </a:p>
          <a:p>
            <a:r>
              <a:rPr lang="de-DE" sz="1600" dirty="0"/>
              <a:t>Entwickelt von Philips in den 80er Jahren</a:t>
            </a:r>
          </a:p>
          <a:p>
            <a:r>
              <a:rPr lang="de-DE" sz="1600" dirty="0"/>
              <a:t>Weit verbreitet</a:t>
            </a:r>
          </a:p>
          <a:p>
            <a:r>
              <a:rPr lang="de-DE" sz="1600" dirty="0"/>
              <a:t>2 Datenkabel (SDA, SCL)</a:t>
            </a:r>
          </a:p>
          <a:p>
            <a:r>
              <a:rPr lang="de-DE" sz="1600" dirty="0"/>
              <a:t>Spannung typisch 5V (+3,3 V, +2,5 V, +1,8 V, +1,2 V)</a:t>
            </a:r>
          </a:p>
          <a:p>
            <a:r>
              <a:rPr lang="de-DE" sz="1600" dirty="0"/>
              <a:t>Geschwindigkeit: 100kbps, Fast-Mode(400), Hochgeschwindigkeitsmodus(3,4 Mbit/s) Ultra-Fast-Modus (5,0 Mbit/s)</a:t>
            </a:r>
          </a:p>
          <a:p>
            <a:r>
              <a:rPr lang="de-DE" sz="1600" dirty="0"/>
              <a:t>Kollisionserkennung, Multimaster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684BB7-DD71-93E4-2F5E-0C8A6FA5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95" y="5004262"/>
            <a:ext cx="5827085" cy="9915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6825B1-6783-1F43-1CD5-F2C2863B4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07" y="1947749"/>
            <a:ext cx="5571445" cy="19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3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b="1" dirty="0"/>
              <a:t>SPI </a:t>
            </a:r>
            <a:r>
              <a:rPr lang="de-DE" dirty="0"/>
              <a:t>(</a:t>
            </a:r>
            <a:r>
              <a:rPr lang="de-DE" b="1" dirty="0"/>
              <a:t>S</a:t>
            </a:r>
            <a:r>
              <a:rPr lang="de-DE" dirty="0"/>
              <a:t>erial </a:t>
            </a:r>
            <a:r>
              <a:rPr lang="de-DE" b="1" dirty="0" err="1"/>
              <a:t>P</a:t>
            </a:r>
            <a:r>
              <a:rPr lang="de-DE" dirty="0" err="1"/>
              <a:t>eripheral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nterface) 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de-DE" sz="1600" dirty="0"/>
              <a:t>Bus System (Master Slave)</a:t>
            </a:r>
          </a:p>
          <a:p>
            <a:r>
              <a:rPr lang="de-DE" sz="1600" dirty="0"/>
              <a:t>Entwickelt von Motorola (1987)</a:t>
            </a:r>
          </a:p>
          <a:p>
            <a:r>
              <a:rPr lang="de-DE" sz="1600" dirty="0"/>
              <a:t>Weit verbreitet</a:t>
            </a:r>
          </a:p>
          <a:p>
            <a:r>
              <a:rPr lang="de-DE" sz="1600" dirty="0"/>
              <a:t>4 Datenkabel (SCLK, MOSI, MISO, SS)</a:t>
            </a:r>
          </a:p>
          <a:p>
            <a:r>
              <a:rPr lang="de-DE" sz="1600" dirty="0"/>
              <a:t>Spannung typisch 3,3V bis 5V, (0,9V – 3,45V)</a:t>
            </a:r>
          </a:p>
          <a:p>
            <a:r>
              <a:rPr lang="de-DE" sz="1600" dirty="0"/>
              <a:t>Geschwindigkeit: 80MHz oder 100MHz Fast Mode</a:t>
            </a:r>
          </a:p>
          <a:p>
            <a:r>
              <a:rPr lang="de-DE" sz="1600" dirty="0"/>
              <a:t>Energiesparsamer als I2C</a:t>
            </a:r>
          </a:p>
          <a:p>
            <a:r>
              <a:rPr lang="de-DE" sz="1600" dirty="0"/>
              <a:t>Vollduplex</a:t>
            </a:r>
          </a:p>
          <a:p>
            <a:r>
              <a:rPr lang="de-DE" sz="1600" dirty="0"/>
              <a:t>Störanfälliger als SPI</a:t>
            </a:r>
          </a:p>
          <a:p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5B831B-4454-0EFF-FD4C-7803F7F9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07" y="2403094"/>
            <a:ext cx="5530460" cy="43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UART (Universal </a:t>
            </a:r>
            <a:r>
              <a:rPr lang="de-DE" b="1" dirty="0" err="1"/>
              <a:t>Asynchronous</a:t>
            </a:r>
            <a:r>
              <a:rPr lang="de-DE" b="1" dirty="0"/>
              <a:t> Receiver Transmitter)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de-DE" sz="1600" dirty="0"/>
              <a:t>1 zu 1 Verbindung</a:t>
            </a:r>
          </a:p>
          <a:p>
            <a:r>
              <a:rPr lang="de-DE" sz="1600" dirty="0"/>
              <a:t>Weit verbreitet</a:t>
            </a:r>
          </a:p>
          <a:p>
            <a:r>
              <a:rPr lang="de-DE" sz="1600" dirty="0"/>
              <a:t>2 Datenkabel (RX, TX)</a:t>
            </a:r>
          </a:p>
          <a:p>
            <a:r>
              <a:rPr lang="de-DE" sz="1600" dirty="0"/>
              <a:t>Spannung typisch -3/+3V, +5/+5V, -15/+15V</a:t>
            </a:r>
          </a:p>
          <a:p>
            <a:r>
              <a:rPr lang="de-DE" sz="1600" dirty="0"/>
              <a:t>Geschwindigkeit: 50 Bit/s – 3.000.000 </a:t>
            </a:r>
            <a:r>
              <a:rPr lang="de-DE" sz="1600" dirty="0" err="1"/>
              <a:t>bit</a:t>
            </a:r>
            <a:r>
              <a:rPr lang="de-DE" sz="1600" dirty="0"/>
              <a:t>/s Typisch 9.600 oder 115200</a:t>
            </a:r>
          </a:p>
          <a:p>
            <a:r>
              <a:rPr lang="de-DE" sz="1600" dirty="0"/>
              <a:t>Vollduplex</a:t>
            </a:r>
          </a:p>
          <a:p>
            <a:r>
              <a:rPr lang="de-DE" sz="1600" dirty="0"/>
              <a:t>Stabiler als I2C</a:t>
            </a:r>
          </a:p>
          <a:p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705D24-791D-C5E6-E7E9-E2FA9195A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27" y="2543695"/>
            <a:ext cx="5831373" cy="43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b="1" dirty="0"/>
              <a:t>1-Wire-Bus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64826" cy="3910157"/>
          </a:xfrm>
        </p:spPr>
        <p:txBody>
          <a:bodyPr>
            <a:normAutofit/>
          </a:bodyPr>
          <a:lstStyle/>
          <a:p>
            <a:r>
              <a:rPr lang="de-DE" sz="1600" dirty="0"/>
              <a:t>Bus System</a:t>
            </a:r>
          </a:p>
          <a:p>
            <a:r>
              <a:rPr lang="de-DE" sz="1600" dirty="0"/>
              <a:t>1 Datenkabel (DQ) (kein VCC)</a:t>
            </a:r>
          </a:p>
          <a:p>
            <a:r>
              <a:rPr lang="de-DE" sz="1600" dirty="0"/>
              <a:t>Spannung typisch 2,8-5,5V</a:t>
            </a:r>
          </a:p>
          <a:p>
            <a:r>
              <a:rPr lang="de-DE" sz="1600" dirty="0"/>
              <a:t>Geschwindigkeit: 16,3 Kbit/s (142 Kbit/s Overdrive)</a:t>
            </a:r>
          </a:p>
          <a:p>
            <a:r>
              <a:rPr lang="de-DE" sz="1600" dirty="0"/>
              <a:t>Stabiler als I2C</a:t>
            </a:r>
          </a:p>
          <a:p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5441F0-04E3-9DE4-0096-2F6BC25E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59" y="3042457"/>
            <a:ext cx="6131149" cy="40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Protokolle</vt:lpstr>
      <vt:lpstr>Was sind Protokolle?</vt:lpstr>
      <vt:lpstr>I2C (Inter-Integrated Circuit) Bus</vt:lpstr>
      <vt:lpstr>SPI (Serial Peripheral Interface) Bus</vt:lpstr>
      <vt:lpstr>UART (Universal Asynchronous Receiver Transmitter)</vt:lpstr>
      <vt:lpstr>1-Wire-Bus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Protokolle</dc:title>
  <dc:creator>Marco Gabrecht</dc:creator>
  <cp:lastModifiedBy>Marco Gabrecht</cp:lastModifiedBy>
  <cp:revision>2</cp:revision>
  <dcterms:created xsi:type="dcterms:W3CDTF">2022-07-22T09:48:57Z</dcterms:created>
  <dcterms:modified xsi:type="dcterms:W3CDTF">2022-08-12T12:12:12Z</dcterms:modified>
</cp:coreProperties>
</file>