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58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26"/>
    <p:restoredTop sz="94614"/>
  </p:normalViewPr>
  <p:slideViewPr>
    <p:cSldViewPr snapToGrid="0" snapToObjects="1">
      <p:cViewPr varScale="1">
        <p:scale>
          <a:sx n="109" d="100"/>
          <a:sy n="109" d="100"/>
        </p:scale>
        <p:origin x="1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FB65F-18FA-DE46-B646-CE4743E4F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A9D8E-E838-EA4D-8866-33D6BF999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8C88B-7C0B-AD45-841E-604E4664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49A5-8D33-C44D-8E38-B9FF3C137802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F88EC-FBB5-1245-A84C-BA2A1AA9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711A5-5D51-EA4D-BD98-63DF1153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77C-4556-6F46-A740-43258B39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2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1EA3-0BCC-2A4D-9812-223D947A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870F3-5DAA-5746-BB0D-5F6D5C05E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B2EF0-0475-3B49-BC83-11CC6A7A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49A5-8D33-C44D-8E38-B9FF3C137802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ABEEF-C128-E04D-A7D3-7A82CA7D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5D6F5-C496-5749-9D2D-8C3E50AF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77C-4556-6F46-A740-43258B39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317F4D-4A62-0F42-83B1-A38090633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E9834-7591-F541-BBFB-65FB20443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E2AD8-1ECE-1346-ADF5-1FC4E5EC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49A5-8D33-C44D-8E38-B9FF3C137802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6ABC8-CE8B-504A-9C76-68ED644E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39E77-C391-E64C-948F-C839044F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77C-4556-6F46-A740-43258B39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1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184E-0425-3C45-ACD7-55AB99249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75824-7084-7A4C-9F05-8DD9DDECB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07B39-9A49-A54D-8B50-B4482A208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49A5-8D33-C44D-8E38-B9FF3C137802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76997-A2A0-B24B-AA59-20A180E6E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4A938-E918-1449-A711-84810080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77C-4556-6F46-A740-43258B39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6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BAC61-CFBE-CD4B-9363-8DF0D71BE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7DD54-88EC-5243-BD0B-AB6BA1913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8B1ED-CB3A-AF42-954E-57BFDDC82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49A5-8D33-C44D-8E38-B9FF3C137802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A4D35-B7CB-4645-BDF2-8D411114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17DE-717A-0548-8001-62216FDD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77C-4556-6F46-A740-43258B39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6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085A-D4AC-6749-BE49-C4ED5496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3D681-4DB0-554E-BA36-262356480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7969A-F9CB-5C43-A6FE-C0D0D6660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1E4DF-FF75-D647-BDCA-C63EB6729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49A5-8D33-C44D-8E38-B9FF3C137802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321FE-2AD7-C64D-84B9-A70685E9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E48EA-9227-AB47-B54C-6BF1BB6CA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77C-4556-6F46-A740-43258B39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9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F3A1-64B5-8544-BCD6-59D8E09D4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38175-4600-3548-A067-CCE538CD0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F0C70-304D-964C-9804-00680251C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80E04D-12AD-014A-A064-A32235D22E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2DA77-5028-D34F-AE5F-101232C5E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A1487-28D2-BE43-BBAF-435DDFD36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49A5-8D33-C44D-8E38-B9FF3C137802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92C69-7196-D64F-82B7-39C891DF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8AB121-A920-1441-80E3-471F48EA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77C-4556-6F46-A740-43258B39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2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B8D23-C58F-A94E-8406-0007DA42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DC5DF-F06D-AA47-B007-506EB6BE7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49A5-8D33-C44D-8E38-B9FF3C137802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F3DD7-4931-6E41-9EC6-79689B0D3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59D629-9F88-8942-823D-01F7B7ED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77C-4556-6F46-A740-43258B39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0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C80734-0748-B145-AF6A-A1B269EF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49A5-8D33-C44D-8E38-B9FF3C137802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1788BD-E689-BD4A-A823-797B8B79F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13013-CE2D-AB49-BDDC-3DAA2D1F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77C-4556-6F46-A740-43258B39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1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58C0-C605-2143-8D0F-D223D238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BBB65-9A46-CE4F-97E4-8A11ABEA4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8130E-8C86-EE48-8417-DB5B6E565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7541E-67F8-1843-8280-F00BD3CC7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49A5-8D33-C44D-8E38-B9FF3C137802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41DE4-78AF-734E-B26F-21A7E46F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B79E7-DD11-3343-AEED-C25C0B2B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77C-4556-6F46-A740-43258B39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211F-0E75-4145-874F-B8753660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94D79C-EB68-A245-9BC1-5E295847F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1D4BB-596C-1F4C-A901-8EFECF0BB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8197D-F49A-BB4D-8298-99FD3BA9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49A5-8D33-C44D-8E38-B9FF3C137802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116B5-3206-C140-9F1E-09922D693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128BA-B0BE-F746-8BAB-FA259CE0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7977C-4556-6F46-A740-43258B39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1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E5F22D-7C2A-B946-A441-675847E2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B4634-A696-794B-B232-549AD0E29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987F8-0F6D-124A-A09D-B11578BFB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349A5-8D33-C44D-8E38-B9FF3C137802}" type="datetimeFigureOut">
              <a:rPr lang="en-US" smtClean="0"/>
              <a:t>12/13/18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24E52-0455-8947-88AA-789A1C6E6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D5FA1-2FDA-4C4C-9A02-90055073B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7977C-4556-6F46-A740-43258B399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4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0175-7E8E-3545-833B-457C5E1F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EC492F-6952-0D4E-85E9-2902CCFBD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229" y="1825625"/>
            <a:ext cx="8267542" cy="4351338"/>
          </a:xfrm>
        </p:spPr>
      </p:pic>
    </p:spTree>
    <p:extLst>
      <p:ext uri="{BB962C8B-B14F-4D97-AF65-F5344CB8AC3E}">
        <p14:creationId xmlns:p14="http://schemas.microsoft.com/office/powerpoint/2010/main" val="2967007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8566-CBAA-874F-A8A0-5DC58601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5D16F9-2D15-5246-9AE2-246ABAD63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314" y="1825625"/>
            <a:ext cx="6667372" cy="4351338"/>
          </a:xfrm>
        </p:spPr>
      </p:pic>
    </p:spTree>
    <p:extLst>
      <p:ext uri="{BB962C8B-B14F-4D97-AF65-F5344CB8AC3E}">
        <p14:creationId xmlns:p14="http://schemas.microsoft.com/office/powerpoint/2010/main" val="2496776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0121-CB9B-EB4B-A210-78DEE3AD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AE0D0B-7527-D140-B9F7-8E1B764A7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650" y="1956594"/>
            <a:ext cx="8394700" cy="4089400"/>
          </a:xfrm>
        </p:spPr>
      </p:pic>
    </p:spTree>
    <p:extLst>
      <p:ext uri="{BB962C8B-B14F-4D97-AF65-F5344CB8AC3E}">
        <p14:creationId xmlns:p14="http://schemas.microsoft.com/office/powerpoint/2010/main" val="3898971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E76DF-DC8B-334D-A14B-D5B8FA1A5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243ABE-2E6A-264E-861E-80E2305917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784" y="1825625"/>
            <a:ext cx="7408431" cy="4351338"/>
          </a:xfrm>
        </p:spPr>
      </p:pic>
    </p:spTree>
    <p:extLst>
      <p:ext uri="{BB962C8B-B14F-4D97-AF65-F5344CB8AC3E}">
        <p14:creationId xmlns:p14="http://schemas.microsoft.com/office/powerpoint/2010/main" val="4279389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0A8A5-C269-5E42-81D0-ADAE83A7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23362A-2082-8646-ADAD-E77DB27A7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9183" y="1825625"/>
            <a:ext cx="7853634" cy="4351338"/>
          </a:xfrm>
        </p:spPr>
      </p:pic>
    </p:spTree>
    <p:extLst>
      <p:ext uri="{BB962C8B-B14F-4D97-AF65-F5344CB8AC3E}">
        <p14:creationId xmlns:p14="http://schemas.microsoft.com/office/powerpoint/2010/main" val="3726079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6F82-A023-9445-B2CE-EC631615B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A875C7-5AB7-DB45-8754-2344D2022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094" y="1825625"/>
            <a:ext cx="7731812" cy="4351338"/>
          </a:xfrm>
        </p:spPr>
      </p:pic>
    </p:spTree>
    <p:extLst>
      <p:ext uri="{BB962C8B-B14F-4D97-AF65-F5344CB8AC3E}">
        <p14:creationId xmlns:p14="http://schemas.microsoft.com/office/powerpoint/2010/main" val="601870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921CF-61ED-0F46-AD0B-4EA0BABB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CE88D9-8501-CF48-AC49-3185C5854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2297" y="1825625"/>
            <a:ext cx="6507406" cy="4351338"/>
          </a:xfrm>
        </p:spPr>
      </p:pic>
    </p:spTree>
    <p:extLst>
      <p:ext uri="{BB962C8B-B14F-4D97-AF65-F5344CB8AC3E}">
        <p14:creationId xmlns:p14="http://schemas.microsoft.com/office/powerpoint/2010/main" val="3492076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8C5A-31E8-7E48-B712-F8644874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7D5E0D-AFDD-254A-BC8B-4659404AC9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0683" y="1825625"/>
            <a:ext cx="7370633" cy="4351338"/>
          </a:xfrm>
        </p:spPr>
      </p:pic>
    </p:spTree>
    <p:extLst>
      <p:ext uri="{BB962C8B-B14F-4D97-AF65-F5344CB8AC3E}">
        <p14:creationId xmlns:p14="http://schemas.microsoft.com/office/powerpoint/2010/main" val="1287946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F334-57F3-524B-9797-2DC67D469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416CD2-6546-3141-8C6A-3E9DF9AF9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3952" y="1825625"/>
            <a:ext cx="6804096" cy="4351338"/>
          </a:xfrm>
        </p:spPr>
      </p:pic>
    </p:spTree>
    <p:extLst>
      <p:ext uri="{BB962C8B-B14F-4D97-AF65-F5344CB8AC3E}">
        <p14:creationId xmlns:p14="http://schemas.microsoft.com/office/powerpoint/2010/main" val="403767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B70CB-1E1A-E045-9446-06D264F4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453F8C-33E6-B14C-AD80-D00277566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852" y="1825625"/>
            <a:ext cx="8266295" cy="4351338"/>
          </a:xfrm>
        </p:spPr>
      </p:pic>
    </p:spTree>
    <p:extLst>
      <p:ext uri="{BB962C8B-B14F-4D97-AF65-F5344CB8AC3E}">
        <p14:creationId xmlns:p14="http://schemas.microsoft.com/office/powerpoint/2010/main" val="1367999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886C-E017-DC42-8418-5E313EAF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EF9281-51B3-5648-A3A3-97F635CF7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510" y="1825625"/>
            <a:ext cx="7686979" cy="4351338"/>
          </a:xfrm>
        </p:spPr>
      </p:pic>
    </p:spTree>
    <p:extLst>
      <p:ext uri="{BB962C8B-B14F-4D97-AF65-F5344CB8AC3E}">
        <p14:creationId xmlns:p14="http://schemas.microsoft.com/office/powerpoint/2010/main" val="395164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16D3-A913-4840-A3AC-C0A7ED5F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A432C1-E6ED-7D43-8924-3BCDABA6A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084" y="1825625"/>
            <a:ext cx="8161831" cy="4351338"/>
          </a:xfrm>
        </p:spPr>
      </p:pic>
    </p:spTree>
    <p:extLst>
      <p:ext uri="{BB962C8B-B14F-4D97-AF65-F5344CB8AC3E}">
        <p14:creationId xmlns:p14="http://schemas.microsoft.com/office/powerpoint/2010/main" val="1029993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BB9CE-375F-EE44-9ED5-DD20E989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ED77A5-3CBA-714E-8422-A46A877CC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716" y="1825625"/>
            <a:ext cx="8220567" cy="4351338"/>
          </a:xfrm>
        </p:spPr>
      </p:pic>
    </p:spTree>
    <p:extLst>
      <p:ext uri="{BB962C8B-B14F-4D97-AF65-F5344CB8AC3E}">
        <p14:creationId xmlns:p14="http://schemas.microsoft.com/office/powerpoint/2010/main" val="419850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7383-534D-384A-AADE-403F6F5B2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1F3F09-6572-3043-995C-6EF09EF36B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2300" y="1899444"/>
            <a:ext cx="8407400" cy="4203700"/>
          </a:xfrm>
        </p:spPr>
      </p:pic>
    </p:spTree>
    <p:extLst>
      <p:ext uri="{BB962C8B-B14F-4D97-AF65-F5344CB8AC3E}">
        <p14:creationId xmlns:p14="http://schemas.microsoft.com/office/powerpoint/2010/main" val="263175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5382-F61D-CE4B-AF2F-A8447410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D73CF1-E776-8342-A843-A3CAC0937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376" y="1825625"/>
            <a:ext cx="8137247" cy="4351338"/>
          </a:xfrm>
        </p:spPr>
      </p:pic>
    </p:spTree>
    <p:extLst>
      <p:ext uri="{BB962C8B-B14F-4D97-AF65-F5344CB8AC3E}">
        <p14:creationId xmlns:p14="http://schemas.microsoft.com/office/powerpoint/2010/main" val="153731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D3E1-E773-4345-AB1C-AF18F2BFC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0A0C47-B361-6641-B65A-B4792C3D3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7197" y="1825625"/>
            <a:ext cx="7077606" cy="4351338"/>
          </a:xfrm>
        </p:spPr>
      </p:pic>
    </p:spTree>
    <p:extLst>
      <p:ext uri="{BB962C8B-B14F-4D97-AF65-F5344CB8AC3E}">
        <p14:creationId xmlns:p14="http://schemas.microsoft.com/office/powerpoint/2010/main" val="2180364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8371D53-317C-E040-83EC-9F3D9E9A3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0400" y="1152525"/>
            <a:ext cx="8331200" cy="4711700"/>
          </a:xfrm>
        </p:spPr>
      </p:pic>
    </p:spTree>
    <p:extLst>
      <p:ext uri="{BB962C8B-B14F-4D97-AF65-F5344CB8AC3E}">
        <p14:creationId xmlns:p14="http://schemas.microsoft.com/office/powerpoint/2010/main" val="2175111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2EF1-231F-B340-87F0-1E1890DC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BA963B-9BC4-2D45-A65E-86CBAD4DF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7662" y="1825625"/>
            <a:ext cx="6556675" cy="4351338"/>
          </a:xfrm>
        </p:spPr>
      </p:pic>
    </p:spTree>
    <p:extLst>
      <p:ext uri="{BB962C8B-B14F-4D97-AF65-F5344CB8AC3E}">
        <p14:creationId xmlns:p14="http://schemas.microsoft.com/office/powerpoint/2010/main" val="2157899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B34641-B105-7A4D-B89F-FC65603CB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3133" y="318020"/>
            <a:ext cx="5129940" cy="6126570"/>
          </a:xfrm>
        </p:spPr>
      </p:pic>
    </p:spTree>
    <p:extLst>
      <p:ext uri="{BB962C8B-B14F-4D97-AF65-F5344CB8AC3E}">
        <p14:creationId xmlns:p14="http://schemas.microsoft.com/office/powerpoint/2010/main" val="355539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F3FC1-FF52-C748-BAD6-EFD278148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99905E-E877-3E4F-9E72-48F57E752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1541" y="1825625"/>
            <a:ext cx="6688917" cy="4351338"/>
          </a:xfrm>
        </p:spPr>
      </p:pic>
    </p:spTree>
    <p:extLst>
      <p:ext uri="{BB962C8B-B14F-4D97-AF65-F5344CB8AC3E}">
        <p14:creationId xmlns:p14="http://schemas.microsoft.com/office/powerpoint/2010/main" val="1434068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2850</TotalTime>
  <Words>0</Words>
  <Application>Microsoft Macintosh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PMP Exam Review (Part-1)</dc:title>
  <dc:creator>Karl Chan</dc:creator>
  <cp:lastModifiedBy>Karl Chan</cp:lastModifiedBy>
  <cp:revision>5</cp:revision>
  <cp:lastPrinted>2018-12-11T12:03:16Z</cp:lastPrinted>
  <dcterms:created xsi:type="dcterms:W3CDTF">2018-12-11T10:46:21Z</dcterms:created>
  <dcterms:modified xsi:type="dcterms:W3CDTF">2018-12-13T12:28:41Z</dcterms:modified>
</cp:coreProperties>
</file>