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01"/>
    <p:restoredTop sz="94614"/>
  </p:normalViewPr>
  <p:slideViewPr>
    <p:cSldViewPr snapToGrid="0" snapToObjects="1">
      <p:cViewPr varScale="1">
        <p:scale>
          <a:sx n="90" d="100"/>
          <a:sy n="90" d="100"/>
        </p:scale>
        <p:origin x="1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4AEA-705B-6E41-B474-5FA0B136C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14D80-CCB9-8D4F-BC32-3A7FA3FD9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93F51-9BFC-824A-8270-291DA0ED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E930-F796-D547-9FF0-98AEF50F6A0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F4FE1-9180-4849-89F5-9D8279FD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47CDD-9E36-0A4E-91C4-CCDAFF0E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5155-650C-E241-BEC0-6C30F4E9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9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A717-81D4-B44E-95C5-6FB65014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6285B-E743-4E4C-8212-6F43303FE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EEC5-DA53-C84D-951A-B52CA806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E930-F796-D547-9FF0-98AEF50F6A0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A78A1-0344-E14D-A5F7-7D84F99C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C2332-169E-BA44-984F-46CEEDF2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5155-650C-E241-BEC0-6C30F4E9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3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34F2E4-16B5-9F40-9A8B-BDB08D432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911A4-29C7-DF48-9F7A-374AFE950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6CC56-92ED-D44C-9F92-9E0EB415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E930-F796-D547-9FF0-98AEF50F6A0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66AE2-4A26-9C48-AF9F-0589878B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26743-435B-EF40-A1DA-95D94798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5155-650C-E241-BEC0-6C30F4E9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3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1F91-C385-BA44-A111-EEB0F33F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A97A0-025A-B047-BA08-192989A18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AFDFD-E1EA-F141-965C-6C30F1B2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E930-F796-D547-9FF0-98AEF50F6A0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D2F22-78C8-8A4B-8F17-29052F0C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49A3F-56EE-E842-929B-6772192A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5155-650C-E241-BEC0-6C30F4E9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5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B8E2-F780-EA4F-A348-C0DA37AC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B6BD4-B83C-6347-83E9-BE24E0B2D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AC6E3-AC14-FD48-AE4D-2C63B6D7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E930-F796-D547-9FF0-98AEF50F6A0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F505B-6317-2442-96A0-7F079D5E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8882-1240-E348-BD6B-E9D4DC88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5155-650C-E241-BEC0-6C30F4E9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58AFA-45E3-CC4A-A926-858A95705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A48F-705B-244A-96EF-FA8B01378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898EF-1A01-2640-B0BA-9BF203D01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F3483-5186-6E4E-B7D5-8B4BD8C52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E930-F796-D547-9FF0-98AEF50F6A0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A2B04-F060-B24D-A7A9-B76039641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4D32A-C076-654D-9759-CDF898AF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5155-650C-E241-BEC0-6C30F4E9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1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4F54-ACAF-9943-B496-8118B7D0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AEC91-99BC-404C-97B9-D92FE3815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4834F-8CDD-5641-882C-6B59CD403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53144-ABFB-9049-90A8-416B3E8E1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ACD05B-2481-D149-9672-5F24990FF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FE9B5-1048-0C49-A565-571E63EB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E930-F796-D547-9FF0-98AEF50F6A0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7F644-F61A-D546-BA77-72421BE3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FBFB6-B2B4-0B4D-9A00-534C79849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5155-650C-E241-BEC0-6C30F4E9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6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24DD-FE0C-E944-B3B4-10E1EF02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DAEFA6-6BE4-9943-BAE5-52B598CE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E930-F796-D547-9FF0-98AEF50F6A0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E42A9-D42B-7A4F-A702-2075E8375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3025C-3503-F747-85D3-8284C242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5155-650C-E241-BEC0-6C30F4E9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2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9D1991-D8BE-5A47-90DF-D9873570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E930-F796-D547-9FF0-98AEF50F6A0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C07CC-FDF9-4C4F-A1B6-9182813C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C203D-4F6F-C24F-AC86-45871FFE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5155-650C-E241-BEC0-6C30F4E9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9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D74F7-638F-E645-AB9C-6F003A02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E819F-B3E6-0B43-AAA3-CBDDB6BF6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733BC-286C-8A4D-A6AD-A64C02EEA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C9C2C-B43E-9A49-A007-8B7FDE15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E930-F796-D547-9FF0-98AEF50F6A0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A7799-3B0F-B542-9905-551A9B15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66FA3-F94B-644A-BA03-A4E80F45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5155-650C-E241-BEC0-6C30F4E9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1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D203-5FF8-B842-96B5-A2E68530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8BA02-351B-914A-AB03-22059CAEA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EE143-5AFD-B441-97DB-4CECDD6CC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52DA9-B9EF-5445-8CE9-277B5EE6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E930-F796-D547-9FF0-98AEF50F6A0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64A23-1ECC-D848-8AE2-47DCF95F9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C5C35-0501-3B4C-9FB5-93ACF494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5155-650C-E241-BEC0-6C30F4E9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9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A825E7-3A95-0641-8EF4-433DAF15E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972B8-2E51-2D48-A852-54EC45C5E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67511-97E4-9F4B-9A05-A35D399BD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3E930-F796-D547-9FF0-98AEF50F6A0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4CCCA-4A6C-2549-90DA-CD338B8D6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C7A46-CD6F-7C40-A97A-175906855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75155-650C-E241-BEC0-6C30F4E9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5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F354-632E-E149-B981-15BCD3B0F3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AA2B6-D1E0-1A43-BCDE-3E698CA75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10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B75101-EA96-A14D-9AE6-300D37C5B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219200"/>
            <a:ext cx="93345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7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6A1F10-BC21-DA49-A0CA-D2F6DDD75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327150"/>
            <a:ext cx="93472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61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9B0CE4-E4F5-4E40-B0A0-F9FCA6007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092200"/>
            <a:ext cx="93472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9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0FC173-8925-9D4B-A4AD-E4C5263F6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952500"/>
            <a:ext cx="93853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94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E1B9D5-0503-0648-B8F3-439369864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352550"/>
            <a:ext cx="93472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52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2683FE-F850-1045-9B59-4F3CCBD6D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1104900"/>
            <a:ext cx="93091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66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76F732-7F8A-5246-A216-C1B42A372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1212850"/>
            <a:ext cx="93599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22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3E42F5-6256-7543-A53F-A9F202522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333500"/>
            <a:ext cx="9334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7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446E5D-C3EC-4D43-8A94-F64D90227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1225550"/>
            <a:ext cx="93599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71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97D68-F0F2-A24A-BB77-24BED4651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1212850"/>
            <a:ext cx="93218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9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FA4AD30-636D-5F4F-AB75-844F5F748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055" y="990600"/>
            <a:ext cx="10239890" cy="4876800"/>
          </a:xfrm>
        </p:spPr>
      </p:pic>
    </p:spTree>
    <p:extLst>
      <p:ext uri="{BB962C8B-B14F-4D97-AF65-F5344CB8AC3E}">
        <p14:creationId xmlns:p14="http://schemas.microsoft.com/office/powerpoint/2010/main" val="4144558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BD20BE-63EA-DE43-A1CE-126E137EB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1250950"/>
            <a:ext cx="93218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05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503785-F7D2-6E4A-A7E3-ABEB26C6D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1117600"/>
            <a:ext cx="93599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45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613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721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356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C7AAA29-569E-B54B-A29E-7CD307C70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736600"/>
            <a:ext cx="93218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6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DD50A5B-B8F6-3345-9139-B097244BF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346200"/>
            <a:ext cx="93472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1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1AFFC8-4D9A-B746-9B72-F33701A81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092200"/>
            <a:ext cx="93345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4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084AD6-7146-C64B-BABA-45C5C92A3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187450"/>
            <a:ext cx="93472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8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B1AA32-8970-164C-9A76-54FE1E99B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755" y="212244"/>
            <a:ext cx="6996421" cy="647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7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BCD90F-7A8C-3943-A41B-B49C7AF0E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219200"/>
            <a:ext cx="93472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8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9F8B2F-5643-B64D-A2C1-A54AD7D6E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628650"/>
            <a:ext cx="93091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6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Chan</dc:creator>
  <cp:lastModifiedBy>Karl Chan</cp:lastModifiedBy>
  <cp:revision>2</cp:revision>
  <dcterms:created xsi:type="dcterms:W3CDTF">2018-12-13T09:02:09Z</dcterms:created>
  <dcterms:modified xsi:type="dcterms:W3CDTF">2018-12-13T09:17:56Z</dcterms:modified>
</cp:coreProperties>
</file>