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14"/>
  </p:normalViewPr>
  <p:slideViewPr>
    <p:cSldViewPr snapToGrid="0" snapToObjects="1">
      <p:cViewPr varScale="1">
        <p:scale>
          <a:sx n="53" d="100"/>
          <a:sy n="53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0252-3DE0-504A-A721-1A853E9D4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30928-9861-D141-8436-992AEB49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62B2-0A86-1F4C-AB0C-151A47D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CC2A-2F1B-724A-8AAA-A350F8B0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DDB3-12F5-C041-B445-E9814E8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F353-8F5A-E448-B94B-B3921E97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076F-DC47-CA4B-9D6F-F89201679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7676-28D0-034B-A8C3-898E24B0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EEE1-FB81-A641-8F91-ADE756E5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08B2-0E2C-954B-8123-5981168E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E2E7-3FA4-9341-BD1B-134EEBF8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25F3-752D-3045-A68F-426D208FD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DB89-EE3B-6A48-B655-1CEF89B0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8A4E-E022-854A-A53B-8FE777E0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69E4-91E5-5142-9333-27F8A842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4688-3D21-CA41-8F4A-5AB0EDA0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E720-4299-3B4E-9360-925F3618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4AF6-716B-CE48-B44C-12D0349E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D572-6D85-B047-8EFC-013D2EC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9262-C085-2045-BE39-3D7B5A1A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A298-73E5-4F4A-967A-A27B0F0A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EA91-DCCD-FA43-82F1-A8AA981A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3A59-B64D-A24C-9A12-9FD4715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C231-5C48-4540-A7F6-E2CE7E47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1774-834E-CA40-B009-D395349E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D6BF-3755-A847-AFEE-9FF53DB1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A71F-79CD-B348-96E5-33C69A97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12048-4EF2-7741-8366-E6107C8C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7166-61BB-1644-8882-AA8E94D0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A885-D736-1F49-8025-967E6731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E8997-9608-4840-B3B6-40E3111F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00E8-6BDC-8645-8C8D-3B4A674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C7E0-7F6E-E843-B794-A4EEB3C2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06BF1-7E2D-5749-9AB9-741B3C2B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9D9A-4CDE-5E4B-B718-A32EA01CA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5BA36-D800-1C46-9149-97E010A1C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3BF4-97AE-394B-9AB5-C3DA1C0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CA147-C4BF-984C-8F1D-558D15C1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598F8-9BB3-AF45-9C4E-DBFF975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0CF-717D-4444-9950-2CA82521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5EC76-6191-4742-A493-614769A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B1C25-DDBD-A14B-A671-C96B49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5D418-1E0B-464F-AEBC-05F6219C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A1501-D9B7-6D47-BFBA-274562F0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7CCA8-EA26-E441-BA2A-A46A76D1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35128-BB84-F342-95EB-9EBDF51E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369-58DE-0141-B6C4-C3EF42BE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98A9-0687-B14E-AC58-5C676CEF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9A9A2-ACDE-F443-9D0D-8F88058AD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0539-D1E6-EF4F-82C9-05539F2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7800-A444-E448-9786-E4AEEBDC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270D-53C5-B84D-8903-8110EA9C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D0E5-4E06-B84F-9DD3-CAAF5B1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469B-5DEC-5144-B7ED-AF620E62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BE35-56E0-5641-B2E4-08AF7B92E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FB7A-BD49-F04F-B0CF-0A14C679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9DC7F-C0C5-7340-B561-185EE70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C560D-3285-9443-92FE-A06ED09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F4251-37A7-E94E-AAEE-63D01D8E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B835-50C0-DD43-B816-068690F4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984F-4DAD-D04B-8700-5AF58AF64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163F-67DF-3E43-B054-DC6359A45B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A27B-9DE5-C04F-A9C6-3D6667535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5374-6A59-2042-B141-061CFD085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8E57-5DB1-D84C-907D-BF2844CA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1918B-EC7F-194C-A0F1-E6A4506E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04900"/>
            <a:ext cx="9867900" cy="464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728D1-D801-C345-A74A-F99182CBE90C}"/>
              </a:ext>
            </a:extLst>
          </p:cNvPr>
          <p:cNvSpPr txBox="1"/>
          <p:nvPr/>
        </p:nvSpPr>
        <p:spPr>
          <a:xfrm>
            <a:off x="4286251" y="271463"/>
            <a:ext cx="284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PMP Review Session ( SET3 )</a:t>
            </a:r>
          </a:p>
        </p:txBody>
      </p:sp>
    </p:spTree>
    <p:extLst>
      <p:ext uri="{BB962C8B-B14F-4D97-AF65-F5344CB8AC3E}">
        <p14:creationId xmlns:p14="http://schemas.microsoft.com/office/powerpoint/2010/main" val="4006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6B60C7-3C4C-5849-85A8-B13B892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14450"/>
            <a:ext cx="9906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73103-1AAF-8A48-B1B0-3C71D5A9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984250"/>
            <a:ext cx="98552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3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4C95E-A12E-F144-AAF4-4A440168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117600"/>
            <a:ext cx="9855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1FF29-A354-704F-A26B-D1E74067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079500"/>
            <a:ext cx="98552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212CA-B8B1-1944-8E5E-1D140E15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50900"/>
            <a:ext cx="9867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3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9485E-D010-054F-B545-98FC6D63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66800"/>
            <a:ext cx="9867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5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43DD1-D73C-2748-B3BE-E7ED4753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73150"/>
            <a:ext cx="98806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B933D-F8AB-B544-91C2-5800E85C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193800"/>
            <a:ext cx="98552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7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32439-1B44-5847-92A8-3C4A047E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073150"/>
            <a:ext cx="9842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30D7B-C019-C245-9D99-0E8CE620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212850"/>
            <a:ext cx="98806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E65BF-A952-C940-AA60-EC1AB5D1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63" y="0"/>
            <a:ext cx="7800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6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BB28B-D8E8-9645-A661-9AC98CB5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622300"/>
            <a:ext cx="98806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AB68D-E69C-A645-B187-161AEEFF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225550"/>
            <a:ext cx="99187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23398-4A3E-234F-B12A-7E6FC337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212850"/>
            <a:ext cx="9855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617C0-6CA7-5C4A-9C66-D87DD9A2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4300"/>
            <a:ext cx="9880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A833C-65AF-6D43-8323-1C65B037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500"/>
            <a:ext cx="9906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063DD-9323-994D-8AED-F7C1B2FC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965200"/>
            <a:ext cx="99187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AFEBA-CF42-D445-918B-4B251689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9906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6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CE6F1-057F-9F4F-80AC-60130290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52550"/>
            <a:ext cx="9906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Macintosh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Chan</dc:creator>
  <cp:lastModifiedBy>Karl Chan</cp:lastModifiedBy>
  <cp:revision>2</cp:revision>
  <cp:lastPrinted>2018-12-13T10:44:48Z</cp:lastPrinted>
  <dcterms:created xsi:type="dcterms:W3CDTF">2018-12-13T09:18:04Z</dcterms:created>
  <dcterms:modified xsi:type="dcterms:W3CDTF">2018-12-13T10:45:24Z</dcterms:modified>
</cp:coreProperties>
</file>