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657" r:id="rId2"/>
    <p:sldMasterId id="2147483671" r:id="rId3"/>
    <p:sldMasterId id="2147483684" r:id="rId4"/>
    <p:sldMasterId id="2147483697" r:id="rId5"/>
    <p:sldMasterId id="2147483714" r:id="rId6"/>
  </p:sldMasterIdLst>
  <p:notesMasterIdLst>
    <p:notesMasterId r:id="rId52"/>
  </p:notesMasterIdLst>
  <p:sldIdLst>
    <p:sldId id="345" r:id="rId7"/>
    <p:sldId id="373" r:id="rId8"/>
    <p:sldId id="377" r:id="rId9"/>
    <p:sldId id="382" r:id="rId10"/>
    <p:sldId id="378" r:id="rId11"/>
    <p:sldId id="384" r:id="rId12"/>
    <p:sldId id="402" r:id="rId13"/>
    <p:sldId id="414" r:id="rId14"/>
    <p:sldId id="383" r:id="rId15"/>
    <p:sldId id="403" r:id="rId16"/>
    <p:sldId id="396" r:id="rId17"/>
    <p:sldId id="390" r:id="rId18"/>
    <p:sldId id="399" r:id="rId19"/>
    <p:sldId id="410" r:id="rId20"/>
    <p:sldId id="379" r:id="rId21"/>
    <p:sldId id="397" r:id="rId22"/>
    <p:sldId id="395" r:id="rId23"/>
    <p:sldId id="381" r:id="rId24"/>
    <p:sldId id="406" r:id="rId25"/>
    <p:sldId id="394" r:id="rId26"/>
    <p:sldId id="405" r:id="rId27"/>
    <p:sldId id="392" r:id="rId28"/>
    <p:sldId id="413" r:id="rId29"/>
    <p:sldId id="376" r:id="rId30"/>
    <p:sldId id="417" r:id="rId31"/>
    <p:sldId id="400" r:id="rId32"/>
    <p:sldId id="416" r:id="rId33"/>
    <p:sldId id="388" r:id="rId34"/>
    <p:sldId id="391" r:id="rId35"/>
    <p:sldId id="380" r:id="rId36"/>
    <p:sldId id="411" r:id="rId37"/>
    <p:sldId id="408" r:id="rId38"/>
    <p:sldId id="407" r:id="rId39"/>
    <p:sldId id="412" r:id="rId40"/>
    <p:sldId id="415" r:id="rId41"/>
    <p:sldId id="398" r:id="rId42"/>
    <p:sldId id="393" r:id="rId43"/>
    <p:sldId id="386" r:id="rId44"/>
    <p:sldId id="385" r:id="rId45"/>
    <p:sldId id="387" r:id="rId46"/>
    <p:sldId id="389" r:id="rId47"/>
    <p:sldId id="409" r:id="rId48"/>
    <p:sldId id="401" r:id="rId49"/>
    <p:sldId id="404" r:id="rId50"/>
    <p:sldId id="372" r:id="rId5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751" autoAdjust="0"/>
  </p:normalViewPr>
  <p:slideViewPr>
    <p:cSldViewPr snapToGrid="0" snapToObjects="1">
      <p:cViewPr varScale="1">
        <p:scale>
          <a:sx n="114" d="100"/>
          <a:sy n="114" d="100"/>
        </p:scale>
        <p:origin x="320" y="176"/>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0C03F-FF67-E24B-AD41-B896989DAC3B}" type="datetimeFigureOut">
              <a:rPr lang="en-US" smtClean="0"/>
              <a:t>8/14/18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B5483-BF2A-164B-AA69-492443A0B2EF}" type="slidenum">
              <a:rPr lang="en-US" smtClean="0"/>
              <a:t>‹#›</a:t>
            </a:fld>
            <a:endParaRPr lang="en-US"/>
          </a:p>
        </p:txBody>
      </p:sp>
    </p:spTree>
    <p:extLst>
      <p:ext uri="{BB962C8B-B14F-4D97-AF65-F5344CB8AC3E}">
        <p14:creationId xmlns:p14="http://schemas.microsoft.com/office/powerpoint/2010/main" val="80810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5149607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30299243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65895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theme" Target="../theme/theme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4" Type="http://schemas.openxmlformats.org/officeDocument/2006/relationships/theme" Target="../theme/theme6.xml"/><Relationship Id="rId1" Type="http://schemas.openxmlformats.org/officeDocument/2006/relationships/slideLayout" Target="../slideLayouts/slideLayout28.xml"/><Relationship Id="rId2"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8/14/18</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 id="2147483741" r:id="rId14"/>
    <p:sldLayoutId id="2147483742" r:id="rId15"/>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4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70779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0821" y="626487"/>
            <a:ext cx="6874022" cy="5521755"/>
          </a:xfrm>
          <a:prstGeom prst="rect">
            <a:avLst/>
          </a:prstGeom>
        </p:spPr>
      </p:pic>
    </p:spTree>
    <p:extLst>
      <p:ext uri="{BB962C8B-B14F-4D97-AF65-F5344CB8AC3E}">
        <p14:creationId xmlns:p14="http://schemas.microsoft.com/office/powerpoint/2010/main" val="1774132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8047" y="589655"/>
            <a:ext cx="7222051" cy="5657059"/>
          </a:xfrm>
          <a:prstGeom prst="rect">
            <a:avLst/>
          </a:prstGeom>
        </p:spPr>
      </p:pic>
    </p:spTree>
    <p:extLst>
      <p:ext uri="{BB962C8B-B14F-4D97-AF65-F5344CB8AC3E}">
        <p14:creationId xmlns:p14="http://schemas.microsoft.com/office/powerpoint/2010/main" val="1186960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8552" y="386919"/>
            <a:ext cx="7258833" cy="5657427"/>
          </a:xfrm>
          <a:prstGeom prst="rect">
            <a:avLst/>
          </a:prstGeom>
        </p:spPr>
      </p:pic>
    </p:spTree>
    <p:extLst>
      <p:ext uri="{BB962C8B-B14F-4D97-AF65-F5344CB8AC3E}">
        <p14:creationId xmlns:p14="http://schemas.microsoft.com/office/powerpoint/2010/main" val="157159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0540" y="652488"/>
            <a:ext cx="6951762" cy="5363796"/>
          </a:xfrm>
          <a:prstGeom prst="rect">
            <a:avLst/>
          </a:prstGeom>
        </p:spPr>
      </p:pic>
    </p:spTree>
    <p:extLst>
      <p:ext uri="{BB962C8B-B14F-4D97-AF65-F5344CB8AC3E}">
        <p14:creationId xmlns:p14="http://schemas.microsoft.com/office/powerpoint/2010/main" val="399724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2062" y="393895"/>
            <a:ext cx="7391544" cy="5650011"/>
          </a:xfrm>
          <a:prstGeom prst="rect">
            <a:avLst/>
          </a:prstGeom>
        </p:spPr>
      </p:pic>
    </p:spTree>
    <p:extLst>
      <p:ext uri="{BB962C8B-B14F-4D97-AF65-F5344CB8AC3E}">
        <p14:creationId xmlns:p14="http://schemas.microsoft.com/office/powerpoint/2010/main" val="137859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3276" y="309490"/>
            <a:ext cx="7430211" cy="5908504"/>
          </a:xfrm>
          <a:prstGeom prst="rect">
            <a:avLst/>
          </a:prstGeom>
        </p:spPr>
      </p:pic>
    </p:spTree>
    <p:extLst>
      <p:ext uri="{BB962C8B-B14F-4D97-AF65-F5344CB8AC3E}">
        <p14:creationId xmlns:p14="http://schemas.microsoft.com/office/powerpoint/2010/main" val="4230410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5047" y="534572"/>
            <a:ext cx="7119002" cy="5486035"/>
          </a:xfrm>
          <a:prstGeom prst="rect">
            <a:avLst/>
          </a:prstGeom>
        </p:spPr>
      </p:pic>
    </p:spTree>
    <p:extLst>
      <p:ext uri="{BB962C8B-B14F-4D97-AF65-F5344CB8AC3E}">
        <p14:creationId xmlns:p14="http://schemas.microsoft.com/office/powerpoint/2010/main" val="483144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2528" y="388684"/>
            <a:ext cx="7038585" cy="5594481"/>
          </a:xfrm>
          <a:prstGeom prst="rect">
            <a:avLst/>
          </a:prstGeom>
        </p:spPr>
      </p:pic>
    </p:spTree>
    <p:extLst>
      <p:ext uri="{BB962C8B-B14F-4D97-AF65-F5344CB8AC3E}">
        <p14:creationId xmlns:p14="http://schemas.microsoft.com/office/powerpoint/2010/main" val="191553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0682" y="323557"/>
            <a:ext cx="7294604" cy="5748337"/>
          </a:xfrm>
          <a:prstGeom prst="rect">
            <a:avLst/>
          </a:prstGeom>
        </p:spPr>
      </p:pic>
    </p:spTree>
    <p:extLst>
      <p:ext uri="{BB962C8B-B14F-4D97-AF65-F5344CB8AC3E}">
        <p14:creationId xmlns:p14="http://schemas.microsoft.com/office/powerpoint/2010/main" val="3647281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1431" y="292014"/>
            <a:ext cx="7414090" cy="5869488"/>
          </a:xfrm>
          <a:prstGeom prst="rect">
            <a:avLst/>
          </a:prstGeom>
        </p:spPr>
      </p:pic>
    </p:spTree>
    <p:extLst>
      <p:ext uri="{BB962C8B-B14F-4D97-AF65-F5344CB8AC3E}">
        <p14:creationId xmlns:p14="http://schemas.microsoft.com/office/powerpoint/2010/main" val="3944026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27006" y="539624"/>
            <a:ext cx="6626827" cy="590330"/>
          </a:xfrm>
          <a:prstGeom prst="rect">
            <a:avLst/>
          </a:prstGeom>
        </p:spPr>
        <p:txBody>
          <a:bodyPr lIns="0" tIns="0" rIns="0" bIns="0">
            <a:noAutofit/>
          </a:bodyPr>
          <a:lstStyle>
            <a:lvl1pPr algn="l" rtl="0" eaLnBrk="0" fontAlgn="base" hangingPunct="0">
              <a:spcBef>
                <a:spcPct val="0"/>
              </a:spcBef>
              <a:spcAft>
                <a:spcPct val="0"/>
              </a:spcAft>
              <a:defRPr sz="3600" b="0" i="0">
                <a:solidFill>
                  <a:schemeClr val="tx2"/>
                </a:solidFill>
                <a:latin typeface="SapientCentroSlab-Light"/>
                <a:ea typeface="ＭＳ Ｐゴシック" pitchFamily="18" charset="-128"/>
                <a:cs typeface="SapientCentroSlab-Light"/>
              </a:defRPr>
            </a:lvl1pPr>
            <a:lvl2pPr algn="l" rtl="0" eaLnBrk="0" fontAlgn="base" hangingPunct="0">
              <a:spcBef>
                <a:spcPct val="0"/>
              </a:spcBef>
              <a:spcAft>
                <a:spcPct val="0"/>
              </a:spcAft>
              <a:defRPr sz="3000">
                <a:solidFill>
                  <a:schemeClr val="bg1"/>
                </a:solidFill>
                <a:latin typeface="SapientSansLight" charset="0"/>
                <a:ea typeface="ＭＳ Ｐゴシック" pitchFamily="18" charset="-128"/>
                <a:cs typeface="SapientSansLight" pitchFamily="2" charset="0"/>
              </a:defRPr>
            </a:lvl2pPr>
            <a:lvl3pPr algn="l" rtl="0" eaLnBrk="0" fontAlgn="base" hangingPunct="0">
              <a:spcBef>
                <a:spcPct val="0"/>
              </a:spcBef>
              <a:spcAft>
                <a:spcPct val="0"/>
              </a:spcAft>
              <a:defRPr sz="3000">
                <a:solidFill>
                  <a:schemeClr val="bg1"/>
                </a:solidFill>
                <a:latin typeface="SapientSansLight" charset="0"/>
                <a:ea typeface="ＭＳ Ｐゴシック" pitchFamily="18" charset="-128"/>
                <a:cs typeface="SapientSansLight" pitchFamily="2" charset="0"/>
              </a:defRPr>
            </a:lvl3pPr>
            <a:lvl4pPr algn="l" rtl="0" eaLnBrk="0" fontAlgn="base" hangingPunct="0">
              <a:spcBef>
                <a:spcPct val="0"/>
              </a:spcBef>
              <a:spcAft>
                <a:spcPct val="0"/>
              </a:spcAft>
              <a:defRPr sz="3000">
                <a:solidFill>
                  <a:schemeClr val="bg1"/>
                </a:solidFill>
                <a:latin typeface="SapientSansLight" charset="0"/>
                <a:ea typeface="ＭＳ Ｐゴシック" pitchFamily="18" charset="-128"/>
                <a:cs typeface="SapientSansLight" pitchFamily="2" charset="0"/>
              </a:defRPr>
            </a:lvl4pPr>
            <a:lvl5pPr algn="l" rtl="0" eaLnBrk="0" fontAlgn="base" hangingPunct="0">
              <a:spcBef>
                <a:spcPct val="0"/>
              </a:spcBef>
              <a:spcAft>
                <a:spcPct val="0"/>
              </a:spcAft>
              <a:defRPr sz="3000">
                <a:solidFill>
                  <a:schemeClr val="bg1"/>
                </a:solidFill>
                <a:latin typeface="SapientSansLight" charset="0"/>
                <a:ea typeface="ＭＳ Ｐゴシック" pitchFamily="18" charset="-128"/>
                <a:cs typeface="SapientSansLight" pitchFamily="2" charset="0"/>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a:lstStyle>
          <a:p>
            <a:endParaRPr lang="en-US" sz="3200" kern="0" dirty="0">
              <a:solidFill>
                <a:schemeClr val="bg2">
                  <a:lumMod val="60000"/>
                  <a:lumOff val="40000"/>
                </a:schemeClr>
              </a:solidFill>
            </a:endParaRPr>
          </a:p>
        </p:txBody>
      </p:sp>
      <p:sp>
        <p:nvSpPr>
          <p:cNvPr id="3" name="Text Placeholder 2"/>
          <p:cNvSpPr txBox="1">
            <a:spLocks/>
          </p:cNvSpPr>
          <p:nvPr/>
        </p:nvSpPr>
        <p:spPr>
          <a:xfrm>
            <a:off x="2438962" y="2314966"/>
            <a:ext cx="7941133" cy="815608"/>
          </a:xfrm>
          <a:prstGeom prst="rect">
            <a:avLst/>
          </a:prstGeom>
        </p:spPr>
        <p:txBody>
          <a:bodyPr/>
          <a:lst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7200" b="1" i="1" dirty="0" smtClean="0">
                <a:solidFill>
                  <a:srgbClr val="002060"/>
                </a:solidFill>
                <a:latin typeface="SapientSansLight" pitchFamily="2" charset="0"/>
              </a:rPr>
              <a:t>Congratulations!</a:t>
            </a:r>
            <a:endParaRPr lang="en-US" sz="7200" b="1" i="1" dirty="0">
              <a:solidFill>
                <a:srgbClr val="002060"/>
              </a:solidFill>
              <a:latin typeface="SapientSansLight" pitchFamily="2" charset="0"/>
            </a:endParaRPr>
          </a:p>
        </p:txBody>
      </p:sp>
      <p:sp>
        <p:nvSpPr>
          <p:cNvPr id="6" name="Rectangle 5"/>
          <p:cNvSpPr/>
          <p:nvPr/>
        </p:nvSpPr>
        <p:spPr>
          <a:xfrm>
            <a:off x="4107420" y="3946254"/>
            <a:ext cx="6092825" cy="369332"/>
          </a:xfrm>
          <a:prstGeom prst="rect">
            <a:avLst/>
          </a:prstGeom>
        </p:spPr>
        <p:txBody>
          <a:bodyPr>
            <a:spAutoFit/>
          </a:bodyPr>
          <a:lstStyle/>
          <a:p>
            <a:r>
              <a:rPr lang="en-US" b="1" dirty="0" smtClean="0">
                <a:solidFill>
                  <a:schemeClr val="bg2">
                    <a:lumMod val="75000"/>
                  </a:schemeClr>
                </a:solidFill>
              </a:rPr>
              <a:t>2018 Core XT </a:t>
            </a:r>
            <a:r>
              <a:rPr lang="en-US" b="1" dirty="0" smtClean="0">
                <a:solidFill>
                  <a:schemeClr val="bg2">
                    <a:lumMod val="75000"/>
                  </a:schemeClr>
                </a:solidFill>
              </a:rPr>
              <a:t>Batch</a:t>
            </a:r>
            <a:endParaRPr lang="en-US" b="1" dirty="0">
              <a:solidFill>
                <a:schemeClr val="bg2">
                  <a:lumMod val="75000"/>
                </a:schemeClr>
              </a:solidFill>
            </a:endParaRPr>
          </a:p>
        </p:txBody>
      </p:sp>
    </p:spTree>
    <p:extLst>
      <p:ext uri="{BB962C8B-B14F-4D97-AF65-F5344CB8AC3E}">
        <p14:creationId xmlns:p14="http://schemas.microsoft.com/office/powerpoint/2010/main" val="2465244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1074" y="356218"/>
            <a:ext cx="7362582" cy="5842945"/>
          </a:xfrm>
          <a:prstGeom prst="rect">
            <a:avLst/>
          </a:prstGeom>
        </p:spPr>
      </p:pic>
    </p:spTree>
    <p:extLst>
      <p:ext uri="{BB962C8B-B14F-4D97-AF65-F5344CB8AC3E}">
        <p14:creationId xmlns:p14="http://schemas.microsoft.com/office/powerpoint/2010/main" val="1518792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0096" y="208673"/>
            <a:ext cx="7408815" cy="5972686"/>
          </a:xfrm>
          <a:prstGeom prst="rect">
            <a:avLst/>
          </a:prstGeom>
        </p:spPr>
      </p:pic>
    </p:spTree>
    <p:extLst>
      <p:ext uri="{BB962C8B-B14F-4D97-AF65-F5344CB8AC3E}">
        <p14:creationId xmlns:p14="http://schemas.microsoft.com/office/powerpoint/2010/main" val="3202695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9054" y="487330"/>
            <a:ext cx="7014773" cy="5575259"/>
          </a:xfrm>
          <a:prstGeom prst="rect">
            <a:avLst/>
          </a:prstGeom>
        </p:spPr>
      </p:pic>
    </p:spTree>
    <p:extLst>
      <p:ext uri="{BB962C8B-B14F-4D97-AF65-F5344CB8AC3E}">
        <p14:creationId xmlns:p14="http://schemas.microsoft.com/office/powerpoint/2010/main" val="4020835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3496" y="419837"/>
            <a:ext cx="7292023" cy="5873478"/>
          </a:xfrm>
          <a:prstGeom prst="rect">
            <a:avLst/>
          </a:prstGeom>
        </p:spPr>
      </p:pic>
    </p:spTree>
    <p:extLst>
      <p:ext uri="{BB962C8B-B14F-4D97-AF65-F5344CB8AC3E}">
        <p14:creationId xmlns:p14="http://schemas.microsoft.com/office/powerpoint/2010/main" val="34681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1342" y="172837"/>
            <a:ext cx="7196307" cy="5642175"/>
          </a:xfrm>
          <a:prstGeom prst="rect">
            <a:avLst/>
          </a:prstGeom>
        </p:spPr>
      </p:pic>
    </p:spTree>
    <p:extLst>
      <p:ext uri="{BB962C8B-B14F-4D97-AF65-F5344CB8AC3E}">
        <p14:creationId xmlns:p14="http://schemas.microsoft.com/office/powerpoint/2010/main" val="912334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91532" y="121221"/>
            <a:ext cx="7554326" cy="6087467"/>
          </a:xfrm>
          <a:prstGeom prst="rect">
            <a:avLst/>
          </a:prstGeom>
        </p:spPr>
      </p:pic>
    </p:spTree>
    <p:extLst>
      <p:ext uri="{BB962C8B-B14F-4D97-AF65-F5344CB8AC3E}">
        <p14:creationId xmlns:p14="http://schemas.microsoft.com/office/powerpoint/2010/main" val="51086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9841" y="274233"/>
            <a:ext cx="7207544" cy="5771212"/>
          </a:xfrm>
          <a:prstGeom prst="rect">
            <a:avLst/>
          </a:prstGeom>
        </p:spPr>
      </p:pic>
    </p:spTree>
    <p:extLst>
      <p:ext uri="{BB962C8B-B14F-4D97-AF65-F5344CB8AC3E}">
        <p14:creationId xmlns:p14="http://schemas.microsoft.com/office/powerpoint/2010/main" val="1382607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4210" y="0"/>
            <a:ext cx="7648258" cy="6241965"/>
          </a:xfrm>
          <a:prstGeom prst="rect">
            <a:avLst/>
          </a:prstGeom>
        </p:spPr>
      </p:pic>
    </p:spTree>
    <p:extLst>
      <p:ext uri="{BB962C8B-B14F-4D97-AF65-F5344CB8AC3E}">
        <p14:creationId xmlns:p14="http://schemas.microsoft.com/office/powerpoint/2010/main" val="103420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3021" y="325264"/>
            <a:ext cx="7324701" cy="5907017"/>
          </a:xfrm>
          <a:prstGeom prst="rect">
            <a:avLst/>
          </a:prstGeom>
        </p:spPr>
      </p:pic>
    </p:spTree>
    <p:extLst>
      <p:ext uri="{BB962C8B-B14F-4D97-AF65-F5344CB8AC3E}">
        <p14:creationId xmlns:p14="http://schemas.microsoft.com/office/powerpoint/2010/main" val="3918254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2126" y="520505"/>
            <a:ext cx="7212251" cy="5683568"/>
          </a:xfrm>
          <a:prstGeom prst="rect">
            <a:avLst/>
          </a:prstGeom>
        </p:spPr>
      </p:pic>
    </p:spTree>
    <p:extLst>
      <p:ext uri="{BB962C8B-B14F-4D97-AF65-F5344CB8AC3E}">
        <p14:creationId xmlns:p14="http://schemas.microsoft.com/office/powerpoint/2010/main" val="205131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4475" y="197174"/>
            <a:ext cx="9038836" cy="6030491"/>
          </a:xfrm>
          <a:prstGeom prst="rect">
            <a:avLst/>
          </a:prstGeom>
        </p:spPr>
      </p:pic>
    </p:spTree>
    <p:extLst>
      <p:ext uri="{BB962C8B-B14F-4D97-AF65-F5344CB8AC3E}">
        <p14:creationId xmlns:p14="http://schemas.microsoft.com/office/powerpoint/2010/main" val="198426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5445" y="462756"/>
            <a:ext cx="7197873" cy="5844626"/>
          </a:xfrm>
          <a:prstGeom prst="rect">
            <a:avLst/>
          </a:prstGeom>
        </p:spPr>
      </p:pic>
    </p:spTree>
    <p:extLst>
      <p:ext uri="{BB962C8B-B14F-4D97-AF65-F5344CB8AC3E}">
        <p14:creationId xmlns:p14="http://schemas.microsoft.com/office/powerpoint/2010/main" val="3975686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8751" y="198954"/>
            <a:ext cx="7277957" cy="5850448"/>
          </a:xfrm>
          <a:prstGeom prst="rect">
            <a:avLst/>
          </a:prstGeom>
        </p:spPr>
      </p:pic>
    </p:spTree>
    <p:extLst>
      <p:ext uri="{BB962C8B-B14F-4D97-AF65-F5344CB8AC3E}">
        <p14:creationId xmlns:p14="http://schemas.microsoft.com/office/powerpoint/2010/main" val="298423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7107" y="202200"/>
            <a:ext cx="7643496" cy="6099979"/>
          </a:xfrm>
          <a:prstGeom prst="rect">
            <a:avLst/>
          </a:prstGeom>
        </p:spPr>
      </p:pic>
    </p:spTree>
    <p:extLst>
      <p:ext uri="{BB962C8B-B14F-4D97-AF65-F5344CB8AC3E}">
        <p14:creationId xmlns:p14="http://schemas.microsoft.com/office/powerpoint/2010/main" val="1302408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1768" y="256259"/>
            <a:ext cx="7512563" cy="5947446"/>
          </a:xfrm>
          <a:prstGeom prst="rect">
            <a:avLst/>
          </a:prstGeom>
        </p:spPr>
      </p:pic>
    </p:spTree>
    <p:extLst>
      <p:ext uri="{BB962C8B-B14F-4D97-AF65-F5344CB8AC3E}">
        <p14:creationId xmlns:p14="http://schemas.microsoft.com/office/powerpoint/2010/main" val="278474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3277" y="250678"/>
            <a:ext cx="7432920" cy="5958229"/>
          </a:xfrm>
          <a:prstGeom prst="rect">
            <a:avLst/>
          </a:prstGeom>
        </p:spPr>
      </p:pic>
    </p:spTree>
    <p:extLst>
      <p:ext uri="{BB962C8B-B14F-4D97-AF65-F5344CB8AC3E}">
        <p14:creationId xmlns:p14="http://schemas.microsoft.com/office/powerpoint/2010/main" val="314420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6568" y="168813"/>
            <a:ext cx="7638002" cy="6096514"/>
          </a:xfrm>
          <a:prstGeom prst="rect">
            <a:avLst/>
          </a:prstGeom>
        </p:spPr>
      </p:pic>
    </p:spTree>
    <p:extLst>
      <p:ext uri="{BB962C8B-B14F-4D97-AF65-F5344CB8AC3E}">
        <p14:creationId xmlns:p14="http://schemas.microsoft.com/office/powerpoint/2010/main" val="1635448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3843" y="320597"/>
            <a:ext cx="7592354" cy="5968321"/>
          </a:xfrm>
          <a:prstGeom prst="rect">
            <a:avLst/>
          </a:prstGeom>
        </p:spPr>
      </p:pic>
    </p:spTree>
    <p:extLst>
      <p:ext uri="{BB962C8B-B14F-4D97-AF65-F5344CB8AC3E}">
        <p14:creationId xmlns:p14="http://schemas.microsoft.com/office/powerpoint/2010/main" val="2854966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4501" y="447932"/>
            <a:ext cx="7211868" cy="5709395"/>
          </a:xfrm>
          <a:prstGeom prst="rect">
            <a:avLst/>
          </a:prstGeom>
        </p:spPr>
      </p:pic>
    </p:spTree>
    <p:extLst>
      <p:ext uri="{BB962C8B-B14F-4D97-AF65-F5344CB8AC3E}">
        <p14:creationId xmlns:p14="http://schemas.microsoft.com/office/powerpoint/2010/main" val="235778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6313" y="254562"/>
            <a:ext cx="7431748" cy="5959035"/>
          </a:xfrm>
          <a:prstGeom prst="rect">
            <a:avLst/>
          </a:prstGeom>
        </p:spPr>
      </p:pic>
    </p:spTree>
    <p:extLst>
      <p:ext uri="{BB962C8B-B14F-4D97-AF65-F5344CB8AC3E}">
        <p14:creationId xmlns:p14="http://schemas.microsoft.com/office/powerpoint/2010/main" val="3297483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8140" y="436098"/>
            <a:ext cx="7250706" cy="5819336"/>
          </a:xfrm>
          <a:prstGeom prst="rect">
            <a:avLst/>
          </a:prstGeom>
        </p:spPr>
      </p:pic>
    </p:spTree>
    <p:extLst>
      <p:ext uri="{BB962C8B-B14F-4D97-AF65-F5344CB8AC3E}">
        <p14:creationId xmlns:p14="http://schemas.microsoft.com/office/powerpoint/2010/main" val="3451080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0737" y="419803"/>
            <a:ext cx="7305797" cy="5789251"/>
          </a:xfrm>
          <a:prstGeom prst="rect">
            <a:avLst/>
          </a:prstGeom>
        </p:spPr>
      </p:pic>
    </p:spTree>
    <p:extLst>
      <p:ext uri="{BB962C8B-B14F-4D97-AF65-F5344CB8AC3E}">
        <p14:creationId xmlns:p14="http://schemas.microsoft.com/office/powerpoint/2010/main" val="15454901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4705" y="438298"/>
            <a:ext cx="7146070" cy="5742842"/>
          </a:xfrm>
          <a:prstGeom prst="rect">
            <a:avLst/>
          </a:prstGeom>
        </p:spPr>
      </p:pic>
    </p:spTree>
    <p:extLst>
      <p:ext uri="{BB962C8B-B14F-4D97-AF65-F5344CB8AC3E}">
        <p14:creationId xmlns:p14="http://schemas.microsoft.com/office/powerpoint/2010/main" val="64365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210" y="393895"/>
            <a:ext cx="7199497" cy="5679026"/>
          </a:xfrm>
          <a:prstGeom prst="rect">
            <a:avLst/>
          </a:prstGeom>
        </p:spPr>
      </p:pic>
    </p:spTree>
    <p:extLst>
      <p:ext uri="{BB962C8B-B14F-4D97-AF65-F5344CB8AC3E}">
        <p14:creationId xmlns:p14="http://schemas.microsoft.com/office/powerpoint/2010/main" val="32019631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4750" y="331387"/>
            <a:ext cx="7399582" cy="5890929"/>
          </a:xfrm>
          <a:prstGeom prst="rect">
            <a:avLst/>
          </a:prstGeom>
        </p:spPr>
      </p:pic>
    </p:spTree>
    <p:extLst>
      <p:ext uri="{BB962C8B-B14F-4D97-AF65-F5344CB8AC3E}">
        <p14:creationId xmlns:p14="http://schemas.microsoft.com/office/powerpoint/2010/main" val="3987297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1449" y="478560"/>
            <a:ext cx="6986783" cy="5632461"/>
          </a:xfrm>
          <a:prstGeom prst="rect">
            <a:avLst/>
          </a:prstGeom>
        </p:spPr>
      </p:pic>
    </p:spTree>
    <p:extLst>
      <p:ext uri="{BB962C8B-B14F-4D97-AF65-F5344CB8AC3E}">
        <p14:creationId xmlns:p14="http://schemas.microsoft.com/office/powerpoint/2010/main" val="7532266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1100" y="240808"/>
            <a:ext cx="7185270" cy="5827423"/>
          </a:xfrm>
          <a:prstGeom prst="rect">
            <a:avLst/>
          </a:prstGeom>
        </p:spPr>
      </p:pic>
    </p:spTree>
    <p:extLst>
      <p:ext uri="{BB962C8B-B14F-4D97-AF65-F5344CB8AC3E}">
        <p14:creationId xmlns:p14="http://schemas.microsoft.com/office/powerpoint/2010/main" val="2261091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8808" y="1414191"/>
            <a:ext cx="11461136" cy="4172570"/>
          </a:xfrm>
          <a:prstGeom prst="rect">
            <a:avLst/>
          </a:prstGeom>
        </p:spPr>
      </p:pic>
    </p:spTree>
    <p:extLst>
      <p:ext uri="{BB962C8B-B14F-4D97-AF65-F5344CB8AC3E}">
        <p14:creationId xmlns:p14="http://schemas.microsoft.com/office/powerpoint/2010/main" val="397509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4464" y="393895"/>
            <a:ext cx="6973466" cy="5589930"/>
          </a:xfrm>
          <a:prstGeom prst="rect">
            <a:avLst/>
          </a:prstGeom>
        </p:spPr>
      </p:pic>
    </p:spTree>
    <p:extLst>
      <p:ext uri="{BB962C8B-B14F-4D97-AF65-F5344CB8AC3E}">
        <p14:creationId xmlns:p14="http://schemas.microsoft.com/office/powerpoint/2010/main" val="1291300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0747" y="436098"/>
            <a:ext cx="7003989" cy="5669353"/>
          </a:xfrm>
          <a:prstGeom prst="rect">
            <a:avLst/>
          </a:prstGeom>
        </p:spPr>
      </p:pic>
    </p:spTree>
    <p:extLst>
      <p:ext uri="{BB962C8B-B14F-4D97-AF65-F5344CB8AC3E}">
        <p14:creationId xmlns:p14="http://schemas.microsoft.com/office/powerpoint/2010/main" val="1155678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2825" y="323672"/>
            <a:ext cx="7654560" cy="5866112"/>
          </a:xfrm>
          <a:prstGeom prst="rect">
            <a:avLst/>
          </a:prstGeom>
        </p:spPr>
      </p:pic>
    </p:spTree>
    <p:extLst>
      <p:ext uri="{BB962C8B-B14F-4D97-AF65-F5344CB8AC3E}">
        <p14:creationId xmlns:p14="http://schemas.microsoft.com/office/powerpoint/2010/main" val="2662943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4009" y="365760"/>
            <a:ext cx="7277584" cy="5758669"/>
          </a:xfrm>
          <a:prstGeom prst="rect">
            <a:avLst/>
          </a:prstGeom>
        </p:spPr>
      </p:pic>
    </p:spTree>
    <p:extLst>
      <p:ext uri="{BB962C8B-B14F-4D97-AF65-F5344CB8AC3E}">
        <p14:creationId xmlns:p14="http://schemas.microsoft.com/office/powerpoint/2010/main" val="224926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2884" y="313632"/>
            <a:ext cx="7174499" cy="5711737"/>
          </a:xfrm>
          <a:prstGeom prst="rect">
            <a:avLst/>
          </a:prstGeom>
        </p:spPr>
      </p:pic>
    </p:spTree>
    <p:extLst>
      <p:ext uri="{BB962C8B-B14F-4D97-AF65-F5344CB8AC3E}">
        <p14:creationId xmlns:p14="http://schemas.microsoft.com/office/powerpoint/2010/main" val="2629756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TotalTime>
  <Words>6</Words>
  <Application>Microsoft Macintosh PowerPoint</Application>
  <PresentationFormat>Custom</PresentationFormat>
  <Paragraphs>2</Paragraphs>
  <Slides>45</Slides>
  <Notes>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45</vt:i4>
      </vt:variant>
    </vt:vector>
  </HeadingPairs>
  <TitlesOfParts>
    <vt:vector size="60" baseType="lpstr">
      <vt:lpstr>Calibri</vt:lpstr>
      <vt:lpstr>Gotham Book</vt:lpstr>
      <vt:lpstr>Gotham Medium</vt:lpstr>
      <vt:lpstr>MillerDisplay</vt:lpstr>
      <vt:lpstr>ＭＳ Ｐゴシック</vt:lpstr>
      <vt:lpstr>SapientCentroSlab-Light</vt:lpstr>
      <vt:lpstr>SapientSansLight</vt:lpstr>
      <vt:lpstr>Wingdings</vt:lpstr>
      <vt:lpstr>Arial</vt:lpstr>
      <vt:lpstr>Cover</vt:lpstr>
      <vt:lpstr>Agenda</vt:lpstr>
      <vt:lpstr>Divider</vt:lpstr>
      <vt:lpstr>Quote</vt:lpstr>
      <vt:lpstr>Content</vt:lpstr>
      <vt:lpstr>Back 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Sapient</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Bhumika Sharma</cp:lastModifiedBy>
  <cp:revision>513</cp:revision>
  <dcterms:created xsi:type="dcterms:W3CDTF">2017-01-23T16:33:08Z</dcterms:created>
  <dcterms:modified xsi:type="dcterms:W3CDTF">2018-08-14T08:03:32Z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Jive_LatestUserAccountName">
    <vt:lpwstr>sghose</vt:lpwstr>
  </property>
  <property fmtid="{D5CDD505-2E9C-101B-9397-08002B2CF9AE}" pid="4" name="Offisync_UpdateToken">
    <vt:lpwstr>5</vt:lpwstr>
  </property>
  <property fmtid="{D5CDD505-2E9C-101B-9397-08002B2CF9AE}" pid="5" name="Jive_VersionGuid">
    <vt:lpwstr>e6985a22-fc18-48ee-bc0d-39e4db8c0b6e</vt:lpwstr>
  </property>
  <property fmtid="{D5CDD505-2E9C-101B-9397-08002B2CF9AE}" pid="6" name="Offisync_ProviderInitializationData">
    <vt:lpwstr>https://vox.publicis.sapient.com</vt:lpwstr>
  </property>
  <property fmtid="{D5CDD505-2E9C-101B-9397-08002B2CF9AE}" pid="7" name="Offisync_UniqueId">
    <vt:lpwstr>156517</vt:lpwstr>
  </property>
  <property fmtid="{D5CDD505-2E9C-101B-9397-08002B2CF9AE}" pid="8" name="Jive_ModifiedButNotPublished">
    <vt:lpwstr>True</vt:lpwstr>
  </property>
</Properties>
</file>