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823" r:id="rId5"/>
    <p:sldMasterId id="2147483668" r:id="rId6"/>
  </p:sldMasterIdLst>
  <p:notesMasterIdLst>
    <p:notesMasterId r:id="rId19"/>
  </p:notesMasterIdLst>
  <p:handoutMasterIdLst>
    <p:handoutMasterId r:id="rId20"/>
  </p:handoutMasterIdLst>
  <p:sldIdLst>
    <p:sldId id="326" r:id="rId7"/>
    <p:sldId id="340" r:id="rId8"/>
    <p:sldId id="342" r:id="rId9"/>
    <p:sldId id="347" r:id="rId10"/>
    <p:sldId id="344" r:id="rId11"/>
    <p:sldId id="327" r:id="rId12"/>
    <p:sldId id="348" r:id="rId13"/>
    <p:sldId id="345" r:id="rId14"/>
    <p:sldId id="349" r:id="rId15"/>
    <p:sldId id="328" r:id="rId16"/>
    <p:sldId id="329" r:id="rId17"/>
    <p:sldId id="256" r:id="rId18"/>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B71"/>
    <a:srgbClr val="F2EBE3"/>
    <a:srgbClr val="F1ECE5"/>
    <a:srgbClr val="292929"/>
    <a:srgbClr val="FED89C"/>
    <a:srgbClr val="F1ECE7"/>
    <a:srgbClr val="435055"/>
    <a:srgbClr val="8CA8AF"/>
    <a:srgbClr val="97B6BE"/>
    <a:srgbClr val="DEE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8" autoAdjust="0"/>
    <p:restoredTop sz="96467" autoAdjust="0"/>
  </p:normalViewPr>
  <p:slideViewPr>
    <p:cSldViewPr snapToGrid="0" snapToObjects="1">
      <p:cViewPr varScale="1">
        <p:scale>
          <a:sx n="88" d="100"/>
          <a:sy n="88" d="100"/>
        </p:scale>
        <p:origin x="342" y="90"/>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DE564-E466-437B-90D8-A7A103EA6597}"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5FA8F-8A47-4E67-B172-1981F171203E}" type="slidenum">
              <a:rPr lang="en-US" smtClean="0"/>
              <a:t>‹#›</a:t>
            </a:fld>
            <a:endParaRPr lang="en-US"/>
          </a:p>
        </p:txBody>
      </p:sp>
    </p:spTree>
    <p:extLst>
      <p:ext uri="{BB962C8B-B14F-4D97-AF65-F5344CB8AC3E}">
        <p14:creationId xmlns:p14="http://schemas.microsoft.com/office/powerpoint/2010/main" val="105364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273757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smtClean="0"/>
              <a:t>Lorem Ipsum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1">
                    <a:lumMod val="40000"/>
                    <a:lumOff val="60000"/>
                  </a:schemeClr>
                </a:solidFill>
                <a:latin typeface="Calibri"/>
                <a:cs typeface="Calibri"/>
              </a:rPr>
              <a:t>© Copyright Publicis.Sapient | Confidential</a:t>
            </a:r>
            <a:endParaRPr lang="en-US" sz="750" b="0" i="0" dirty="0">
              <a:solidFill>
                <a:schemeClr val="accent1">
                  <a:lumMod val="40000"/>
                  <a:lumOff val="60000"/>
                </a:schemeClr>
              </a:solidFill>
              <a:latin typeface="Calibri"/>
              <a:cs typeface="Calibri"/>
            </a:endParaRPr>
          </a:p>
        </p:txBody>
      </p:sp>
    </p:spTree>
    <p:extLst>
      <p:ext uri="{BB962C8B-B14F-4D97-AF65-F5344CB8AC3E}">
        <p14:creationId xmlns:p14="http://schemas.microsoft.com/office/powerpoint/2010/main" val="287140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76479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09546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smtClean="0"/>
              <a:t>Lorem </a:t>
            </a:r>
            <a:r>
              <a:rPr lang="en-US" dirty="0" err="1" smtClean="0"/>
              <a:t>Ipsum</a:t>
            </a:r>
            <a:r>
              <a:rPr lang="en-US" dirty="0" smtClean="0"/>
              <a:t> is simply dummy text of the printing and typesetting industry. Lorem Ipsum has been </a:t>
            </a:r>
            <a:br>
              <a:rPr lang="en-US" dirty="0" smtClean="0"/>
            </a:br>
            <a:r>
              <a:rPr lang="en-US" dirty="0" smtClean="0"/>
              <a:t>the industry’s standard dummy text ever since the 1500s, when an unknown printer took a galley of type and scrambled it to make a type specimen book. </a:t>
            </a:r>
            <a:endParaRPr lang="en-US" dirty="0"/>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92752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smtClean="0"/>
              <a:t>Delit</a:t>
            </a:r>
            <a:r>
              <a:rPr lang="en-US" dirty="0" smtClean="0"/>
              <a:t> </a:t>
            </a:r>
            <a:r>
              <a:rPr lang="en-US" dirty="0" err="1" smtClean="0"/>
              <a:t>quaspe</a:t>
            </a:r>
            <a:r>
              <a:rPr lang="en-US" dirty="0" smtClean="0"/>
              <a:t> con </a:t>
            </a:r>
            <a:r>
              <a:rPr lang="en-US" dirty="0" err="1" smtClean="0"/>
              <a:t>pra</a:t>
            </a:r>
            <a:r>
              <a:rPr lang="en-US" dirty="0" smtClean="0"/>
              <a:t> a cone </a:t>
            </a:r>
            <a:r>
              <a:rPr lang="en-US" dirty="0" err="1" smtClean="0"/>
              <a:t>voluptatgj</a:t>
            </a:r>
            <a:r>
              <a:rPr lang="en-US" dirty="0" smtClean="0"/>
              <a:t> met </a:t>
            </a:r>
            <a:r>
              <a:rPr lang="en-US" dirty="0" err="1" smtClean="0"/>
              <a:t>exero</a:t>
            </a:r>
            <a:r>
              <a:rPr lang="en-US" dirty="0" smtClean="0"/>
              <a:t> </a:t>
            </a:r>
            <a:r>
              <a:rPr lang="en-US" dirty="0" err="1" smtClean="0"/>
              <a:t>minctatur</a:t>
            </a:r>
            <a:r>
              <a:rPr lang="en-US" dirty="0" smtClean="0"/>
              <a:t> </a:t>
            </a:r>
            <a:r>
              <a:rPr lang="en-US" dirty="0" err="1" smtClean="0"/>
              <a:t>ribus</a:t>
            </a:r>
            <a:r>
              <a:rPr lang="en-US" dirty="0" smtClean="0"/>
              <a:t> </a:t>
            </a:r>
            <a:r>
              <a:rPr lang="en-US" dirty="0" err="1" smtClean="0"/>
              <a:t>cullese</a:t>
            </a:r>
            <a:r>
              <a:rPr lang="en-US" dirty="0" smtClean="0"/>
              <a:t> </a:t>
            </a:r>
            <a:r>
              <a:rPr lang="en-US" dirty="0" err="1" smtClean="0"/>
              <a:t>officiet</a:t>
            </a:r>
            <a:r>
              <a:rPr lang="en-US" dirty="0" smtClean="0"/>
              <a:t> </a:t>
            </a:r>
            <a:r>
              <a:rPr lang="en-US" dirty="0" err="1" smtClean="0"/>
              <a:t>tet</a:t>
            </a:r>
            <a:r>
              <a:rPr lang="en-US" dirty="0" smtClean="0"/>
              <a:t> </a:t>
            </a:r>
            <a:r>
              <a:rPr lang="en-US" dirty="0" err="1" smtClean="0"/>
              <a:t>auditatem</a:t>
            </a:r>
            <a:r>
              <a:rPr lang="en-US" dirty="0" smtClean="0"/>
              <a:t> </a:t>
            </a:r>
            <a:r>
              <a:rPr lang="en-US" dirty="0" err="1" smtClean="0"/>
              <a:t>fugiae</a:t>
            </a:r>
            <a:r>
              <a:rPr lang="en-US" dirty="0" smtClean="0"/>
              <a:t> </a:t>
            </a:r>
            <a:r>
              <a:rPr lang="en-US" dirty="0" err="1" smtClean="0"/>
              <a:t>comniaequos</a:t>
            </a:r>
            <a:r>
              <a:rPr lang="en-US" dirty="0" smtClean="0"/>
              <a:t> </a:t>
            </a:r>
            <a:r>
              <a:rPr lang="en-US" dirty="0" err="1" smtClean="0"/>
              <a:t>autempos</a:t>
            </a:r>
            <a:r>
              <a:rPr lang="en-US" dirty="0" smtClean="0"/>
              <a:t> </a:t>
            </a:r>
            <a:r>
              <a:rPr lang="en-US" dirty="0" err="1" smtClean="0"/>
              <a:t>sintus</a:t>
            </a:r>
            <a:r>
              <a:rPr lang="en-US" dirty="0" smtClean="0"/>
              <a:t> </a:t>
            </a:r>
            <a:r>
              <a:rPr lang="en-US" dirty="0" err="1" smtClean="0"/>
              <a:t>dero</a:t>
            </a:r>
            <a:r>
              <a:rPr lang="en-US" dirty="0" smtClean="0"/>
              <a:t> et </a:t>
            </a:r>
            <a:r>
              <a:rPr lang="en-US" dirty="0" err="1" smtClean="0"/>
              <a:t>landebitatem</a:t>
            </a:r>
            <a:r>
              <a:rPr lang="en-US" dirty="0" smtClean="0"/>
              <a:t> </a:t>
            </a:r>
            <a:r>
              <a:rPr lang="en-US" dirty="0" err="1" smtClean="0"/>
              <a:t>ipsum</a:t>
            </a:r>
            <a:r>
              <a:rPr lang="en-US" dirty="0" smtClean="0"/>
              <a:t> </a:t>
            </a:r>
            <a:r>
              <a:rPr lang="en-US" dirty="0" err="1" smtClean="0"/>
              <a:t>ovid</a:t>
            </a:r>
            <a:r>
              <a:rPr lang="en-US" dirty="0" smtClean="0"/>
              <a:t> ma </a:t>
            </a:r>
            <a:br>
              <a:rPr lang="en-US" dirty="0" smtClean="0"/>
            </a:br>
            <a:r>
              <a:rPr lang="en-US" dirty="0" err="1" smtClean="0"/>
              <a:t>utem</a:t>
            </a:r>
            <a:r>
              <a:rPr lang="en-US" dirty="0" smtClean="0"/>
              <a:t> res </a:t>
            </a:r>
            <a:r>
              <a:rPr lang="en-US" dirty="0" err="1" smtClean="0"/>
              <a:t>ut</a:t>
            </a:r>
            <a:r>
              <a:rPr lang="en-US" dirty="0" smtClean="0"/>
              <a:t> </a:t>
            </a:r>
            <a:r>
              <a:rPr lang="en-US" dirty="0" err="1" smtClean="0"/>
              <a:t>reped</a:t>
            </a:r>
            <a:r>
              <a:rPr lang="en-US" dirty="0" smtClean="0"/>
              <a:t> quam qui </a:t>
            </a:r>
            <a:r>
              <a:rPr lang="en-US" dirty="0" err="1" smtClean="0"/>
              <a:t>descid</a:t>
            </a:r>
            <a:r>
              <a:rPr lang="en-US" dirty="0" smtClean="0"/>
              <a:t> quam </a:t>
            </a:r>
            <a:r>
              <a:rPr lang="en-US" dirty="0" err="1" smtClean="0"/>
              <a:t>si</a:t>
            </a:r>
            <a:r>
              <a:rPr lang="en-US" dirty="0" smtClean="0"/>
              <a:t> </a:t>
            </a:r>
            <a:r>
              <a:rPr lang="en-US" dirty="0" err="1" smtClean="0"/>
              <a:t>si</a:t>
            </a:r>
            <a:r>
              <a:rPr lang="en-US" dirty="0" smtClean="0"/>
              <a:t> </a:t>
            </a:r>
            <a:r>
              <a:rPr lang="en-US" dirty="0" err="1" smtClean="0"/>
              <a:t>conest</a:t>
            </a:r>
            <a:r>
              <a:rPr lang="en-US" dirty="0" smtClean="0"/>
              <a:t> </a:t>
            </a:r>
            <a:r>
              <a:rPr lang="en-US" dirty="0" err="1" smtClean="0"/>
              <a:t>officil</a:t>
            </a:r>
            <a:r>
              <a:rPr lang="en-US" dirty="0" smtClean="0"/>
              <a:t> mint</a:t>
            </a:r>
            <a:endParaRPr lang="en-US" dirty="0"/>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smtClean="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bg2">
                    <a:lumMod val="50000"/>
                  </a:schemeClr>
                </a:solidFill>
                <a:latin typeface="Calibri"/>
                <a:cs typeface="Calibri"/>
              </a:rPr>
              <a:t>© Copyright Publicis.Sapient | Confidential</a:t>
            </a:r>
            <a:endParaRPr lang="en-US" sz="750" b="0" i="0" dirty="0">
              <a:solidFill>
                <a:schemeClr val="bg2">
                  <a:lumMod val="50000"/>
                </a:schemeClr>
              </a:solidFill>
              <a:latin typeface="Calibri"/>
              <a:cs typeface="Calibri"/>
            </a:endParaRP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312156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97050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right.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426322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a:t>
            </a:r>
            <a:br>
              <a:rPr lang="en-US" dirty="0" smtClean="0"/>
            </a:br>
            <a:r>
              <a:rPr lang="en-US" dirty="0" smtClean="0"/>
              <a:t>will appear.</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nonummy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3263965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smtClean="0"/>
              <a:t>Drag and drop image </a:t>
            </a:r>
            <a:endParaRPr lang="en-US" dirty="0"/>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Drag and drop your image in the container on the left. You can </a:t>
            </a:r>
            <a:br>
              <a:rPr lang="en-US" dirty="0" smtClean="0"/>
            </a:br>
            <a:r>
              <a:rPr lang="en-US" dirty="0" smtClean="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923140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2384500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 Ut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125832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br>
              <a:rPr lang="en-US" dirty="0" smtClean="0"/>
            </a:br>
            <a:r>
              <a:rPr lang="en-US" dirty="0" smtClean="0"/>
              <a:t>Two Lines Max and No Subtitle</a:t>
            </a:r>
            <a:endParaRPr lang="en-US" dirty="0"/>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286320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39852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314461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smtClean="0"/>
              <a:t>Agenda Item Title</a:t>
            </a:r>
            <a:br>
              <a:rPr lang="en-US" dirty="0" smtClean="0"/>
            </a:br>
            <a:r>
              <a:rPr lang="en-US" dirty="0" smtClean="0"/>
              <a:t>Four Lines Max </a:t>
            </a:r>
            <a:endParaRPr lang="en-US" dirty="0"/>
          </a:p>
        </p:txBody>
      </p:sp>
    </p:spTree>
    <p:extLst>
      <p:ext uri="{BB962C8B-B14F-4D97-AF65-F5344CB8AC3E}">
        <p14:creationId xmlns:p14="http://schemas.microsoft.com/office/powerpoint/2010/main" val="992384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8/13/2018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8/13/2018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4"/>
            <a:endParaRPr lang="en-US" dirty="0" smtClean="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p>
          <a:p>
            <a:pPr lvl="5"/>
            <a:r>
              <a:rPr lang="en-US" dirty="0" smtClean="0"/>
              <a:t>Sixth level</a:t>
            </a:r>
            <a:endParaRPr lang="en-US" dirty="0"/>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8/13/2018</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1.jpg"/><Relationship Id="rId13" Type="http://schemas.openxmlformats.org/officeDocument/2006/relationships/image" Target="../media/image36.jpg"/><Relationship Id="rId18" Type="http://schemas.openxmlformats.org/officeDocument/2006/relationships/image" Target="../media/image41.png"/><Relationship Id="rId3" Type="http://schemas.openxmlformats.org/officeDocument/2006/relationships/image" Target="../media/image27.png"/><Relationship Id="rId7" Type="http://schemas.openxmlformats.org/officeDocument/2006/relationships/image" Target="../media/image26.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19.png"/><Relationship Id="rId16"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algn="ctr"/>
            <a:r>
              <a:rPr lang="en-US" sz="4800" b="1" dirty="0" smtClean="0"/>
              <a:t>QuizRT</a:t>
            </a:r>
            <a:endParaRPr lang="en-US" sz="4800" b="1" dirty="0"/>
          </a:p>
        </p:txBody>
      </p:sp>
      <p:sp>
        <p:nvSpPr>
          <p:cNvPr id="14" name="Text Placeholder 13"/>
          <p:cNvSpPr>
            <a:spLocks noGrp="1"/>
          </p:cNvSpPr>
          <p:nvPr>
            <p:ph type="body" sz="quarter" idx="10"/>
          </p:nvPr>
        </p:nvSpPr>
        <p:spPr>
          <a:xfrm>
            <a:off x="7737792" y="4123007"/>
            <a:ext cx="2011680" cy="457200"/>
          </a:xfrm>
        </p:spPr>
        <p:txBody>
          <a:bodyPr/>
          <a:lstStyle/>
          <a:p>
            <a:r>
              <a:rPr lang="en-US" dirty="0" smtClean="0"/>
              <a:t>August 14, 2018</a:t>
            </a:r>
            <a:endParaRPr lang="en-US" dirty="0"/>
          </a:p>
        </p:txBody>
      </p:sp>
    </p:spTree>
    <p:extLst>
      <p:ext uri="{BB962C8B-B14F-4D97-AF65-F5344CB8AC3E}">
        <p14:creationId xmlns:p14="http://schemas.microsoft.com/office/powerpoint/2010/main" val="2426577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76" y="2618014"/>
            <a:ext cx="985157" cy="9851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061" y="2716953"/>
            <a:ext cx="966196" cy="9661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116" y="1250475"/>
            <a:ext cx="4086225" cy="1114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341" y="1117124"/>
            <a:ext cx="3314700" cy="13811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9166" y="984475"/>
            <a:ext cx="3028950" cy="151447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6046" y="2631794"/>
            <a:ext cx="1189262" cy="129435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4144" y="2740680"/>
            <a:ext cx="1611979" cy="1207428"/>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15" y="1132113"/>
            <a:ext cx="990601" cy="990601"/>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4627" y="2665226"/>
            <a:ext cx="1622481" cy="1147094"/>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20893" y="4097465"/>
            <a:ext cx="1041603" cy="1112497"/>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21218" y="4417319"/>
            <a:ext cx="1694404" cy="1795446"/>
          </a:xfrm>
          <a:prstGeom prst="rect">
            <a:avLst/>
          </a:prstGeom>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47127" y="4568226"/>
            <a:ext cx="2291914" cy="1283472"/>
          </a:xfrm>
          <a:prstGeom prst="rect">
            <a:avLst/>
          </a:prstGeom>
        </p:spPr>
      </p:pic>
      <p:pic>
        <p:nvPicPr>
          <p:cNvPr id="21" name="Pictur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7325" y="5315042"/>
            <a:ext cx="2980952" cy="838095"/>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80158" y="4016280"/>
            <a:ext cx="1750616" cy="1750616"/>
          </a:xfrm>
          <a:prstGeom prst="rect">
            <a:avLst/>
          </a:prstGeom>
        </p:spPr>
      </p:pic>
      <p:sp>
        <p:nvSpPr>
          <p:cNvPr id="23" name="Rectangle 22"/>
          <p:cNvSpPr/>
          <p:nvPr/>
        </p:nvSpPr>
        <p:spPr>
          <a:xfrm>
            <a:off x="0" y="-84783"/>
            <a:ext cx="12188825" cy="1298916"/>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3"/>
          <p:cNvSpPr>
            <a:spLocks noGrp="1"/>
          </p:cNvSpPr>
          <p:nvPr>
            <p:ph type="title"/>
          </p:nvPr>
        </p:nvSpPr>
        <p:spPr>
          <a:xfrm>
            <a:off x="468085" y="356494"/>
            <a:ext cx="4597064" cy="830997"/>
          </a:xfrm>
        </p:spPr>
        <p:txBody>
          <a:bodyPr/>
          <a:lstStyle/>
          <a:p>
            <a:r>
              <a:rPr lang="en-US" u="sng" dirty="0" smtClean="0"/>
              <a:t>Technologies Used:</a:t>
            </a:r>
            <a:endParaRPr lang="en-US" u="sng" dirty="0"/>
          </a:p>
        </p:txBody>
      </p:sp>
      <p:pic>
        <p:nvPicPr>
          <p:cNvPr id="25" name="Picture 2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23847" y="2713897"/>
            <a:ext cx="1449984" cy="923655"/>
          </a:xfrm>
          <a:prstGeom prst="rect">
            <a:avLst/>
          </a:prstGeom>
        </p:spPr>
      </p:pic>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4061" y="4001672"/>
            <a:ext cx="2864216" cy="1113862"/>
          </a:xfrm>
          <a:prstGeom prst="rect">
            <a:avLst/>
          </a:prstGeom>
        </p:spPr>
      </p:pic>
      <p:pic>
        <p:nvPicPr>
          <p:cNvPr id="27" name="Picture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60544" y="2550419"/>
            <a:ext cx="1573127" cy="1299263"/>
          </a:xfrm>
          <a:prstGeom prst="rect">
            <a:avLst/>
          </a:prstGeom>
        </p:spPr>
      </p:pic>
      <p:pic>
        <p:nvPicPr>
          <p:cNvPr id="28" name="Picture 2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65127" y="5433165"/>
            <a:ext cx="1220770" cy="760832"/>
          </a:xfrm>
          <a:prstGeom prst="rect">
            <a:avLst/>
          </a:prstGeom>
        </p:spPr>
      </p:pic>
    </p:spTree>
    <p:extLst>
      <p:ext uri="{BB962C8B-B14F-4D97-AF65-F5344CB8AC3E}">
        <p14:creationId xmlns:p14="http://schemas.microsoft.com/office/powerpoint/2010/main" val="748421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69" r="69"/>
          <a:stretch>
            <a:fillRect/>
          </a:stretch>
        </p:blipFill>
        <p:spPr>
          <a:xfrm>
            <a:off x="1796143" y="704540"/>
            <a:ext cx="8327572" cy="4685431"/>
          </a:xfrm>
        </p:spPr>
      </p:pic>
    </p:spTree>
    <p:extLst>
      <p:ext uri="{BB962C8B-B14F-4D97-AF65-F5344CB8AC3E}">
        <p14:creationId xmlns:p14="http://schemas.microsoft.com/office/powerpoint/2010/main" val="3366565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8943" y="4343009"/>
            <a:ext cx="5584372" cy="523220"/>
          </a:xfrm>
          <a:prstGeom prst="rect">
            <a:avLst/>
          </a:prstGeom>
          <a:noFill/>
        </p:spPr>
        <p:txBody>
          <a:bodyPr wrap="square" rtlCol="0">
            <a:spAutoFit/>
          </a:bodyPr>
          <a:lstStyle/>
          <a:p>
            <a:r>
              <a:rPr lang="en-US" sz="2800" b="1" dirty="0" smtClean="0"/>
              <a:t>Thank You !!</a:t>
            </a:r>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38415" y="32658"/>
            <a:ext cx="5419723" cy="5257799"/>
          </a:xfrm>
        </p:spPr>
        <p:txBody>
          <a:bodyPr/>
          <a:lstStyle/>
          <a:p>
            <a:r>
              <a:rPr lang="en-US" sz="2000" b="0" dirty="0" smtClean="0"/>
              <a:t>Introduction</a:t>
            </a:r>
          </a:p>
          <a:p>
            <a:r>
              <a:rPr lang="en-US" sz="2000" b="0" dirty="0" smtClean="0"/>
              <a:t>Design</a:t>
            </a:r>
            <a:endParaRPr lang="en-US" sz="2000" b="0" dirty="0" smtClean="0"/>
          </a:p>
          <a:p>
            <a:r>
              <a:rPr lang="en-US" sz="2000" b="0" dirty="0" smtClean="0"/>
              <a:t>Architecture</a:t>
            </a:r>
          </a:p>
          <a:p>
            <a:r>
              <a:rPr lang="en-US" sz="2000" b="0" dirty="0" smtClean="0"/>
              <a:t>Microservices Walkthrough</a:t>
            </a:r>
            <a:endParaRPr lang="en-US" sz="2000" b="0" dirty="0" smtClean="0"/>
          </a:p>
          <a:p>
            <a:r>
              <a:rPr lang="en-US" sz="2000" b="0" dirty="0" smtClean="0"/>
              <a:t>Technologies </a:t>
            </a:r>
            <a:r>
              <a:rPr lang="en-US" sz="2000" b="0" dirty="0" smtClean="0"/>
              <a:t>Used</a:t>
            </a:r>
          </a:p>
          <a:p>
            <a:r>
              <a:rPr lang="en-US" sz="2000" b="0" dirty="0" smtClean="0"/>
              <a:t>Demo</a:t>
            </a:r>
            <a:endParaRPr lang="en-US" sz="2000" b="0" dirty="0"/>
          </a:p>
          <a:p>
            <a:r>
              <a:rPr lang="en-US" sz="2000" b="0" dirty="0" smtClean="0"/>
              <a:t>Backlogs</a:t>
            </a:r>
          </a:p>
          <a:p>
            <a:r>
              <a:rPr lang="en-US" sz="2000" b="0" dirty="0" smtClean="0"/>
              <a:t>Questions?</a:t>
            </a:r>
            <a:endParaRPr lang="en-US" sz="2000" b="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412" y="1211856"/>
            <a:ext cx="2957373" cy="2957373"/>
          </a:xfrm>
          <a:prstGeom prst="rect">
            <a:avLst/>
          </a:prstGeom>
        </p:spPr>
      </p:pic>
    </p:spTree>
    <p:extLst>
      <p:ext uri="{BB962C8B-B14F-4D97-AF65-F5344CB8AC3E}">
        <p14:creationId xmlns:p14="http://schemas.microsoft.com/office/powerpoint/2010/main" val="160125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685800" y="462662"/>
            <a:ext cx="10826496" cy="446276"/>
          </a:xfrm>
        </p:spPr>
        <p:txBody>
          <a:bodyPr>
            <a:spAutoFit/>
          </a:bodyPr>
          <a:lstStyle/>
          <a:p>
            <a:r>
              <a:rPr lang="en-US" sz="2900" u="sng" dirty="0" smtClean="0"/>
              <a:t>Design:</a:t>
            </a:r>
            <a:endParaRPr lang="en-US" sz="2900" u="sng" dirty="0"/>
          </a:p>
        </p:txBody>
      </p:sp>
      <p:sp>
        <p:nvSpPr>
          <p:cNvPr id="12" name="Text Box 37"/>
          <p:cNvSpPr txBox="1">
            <a:spLocks noChangeArrowheads="1"/>
          </p:cNvSpPr>
          <p:nvPr/>
        </p:nvSpPr>
        <p:spPr bwMode="auto">
          <a:xfrm>
            <a:off x="685800" y="6231636"/>
            <a:ext cx="3592512" cy="186205"/>
          </a:xfrm>
          <a:prstGeom prst="rect">
            <a:avLst/>
          </a:prstGeom>
          <a:solidFill>
            <a:schemeClr val="bg2"/>
          </a:solidFill>
          <a:ln>
            <a:noFill/>
          </a:ln>
          <a:extLst/>
        </p:spPr>
        <p:txBody>
          <a:bodyPr lIns="0" tIns="0" rIns="0" bIns="0" anchor="t">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endParaRPr lang="en-US" sz="1200" b="0" i="0" dirty="0">
              <a:solidFill>
                <a:schemeClr val="tx1">
                  <a:lumMod val="50000"/>
                  <a:lumOff val="50000"/>
                </a:schemeClr>
              </a:solidFill>
              <a:latin typeface="Calibri"/>
              <a:cs typeface="Calibri"/>
            </a:endParaRPr>
          </a:p>
        </p:txBody>
      </p:sp>
      <p:pic>
        <p:nvPicPr>
          <p:cNvPr id="1026" name="Picture 1" descr="image003"/>
          <p:cNvPicPr>
            <a:picLocks noChangeAspect="1" noChangeArrowheads="1"/>
          </p:cNvPicPr>
          <p:nvPr/>
        </p:nvPicPr>
        <p:blipFill rotWithShape="1">
          <a:blip r:embed="rId2">
            <a:extLst>
              <a:ext uri="{28A0092B-C50C-407E-A947-70E740481C1C}">
                <a14:useLocalDpi xmlns:a14="http://schemas.microsoft.com/office/drawing/2010/main" val="0"/>
              </a:ext>
            </a:extLst>
          </a:blip>
          <a:srcRect b="27264"/>
          <a:stretch/>
        </p:blipFill>
        <p:spPr bwMode="auto">
          <a:xfrm>
            <a:off x="1250043" y="1708865"/>
            <a:ext cx="9238996" cy="2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8349343" y="4125686"/>
            <a:ext cx="32657" cy="903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Can 3"/>
          <p:cNvSpPr/>
          <p:nvPr/>
        </p:nvSpPr>
        <p:spPr>
          <a:xfrm>
            <a:off x="7973786" y="5029200"/>
            <a:ext cx="838200" cy="1001486"/>
          </a:xfrm>
          <a:prstGeom prst="can">
            <a:avLst/>
          </a:prstGeom>
          <a:solidFill>
            <a:schemeClr val="tx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3579" y="5333845"/>
            <a:ext cx="696841" cy="696841"/>
          </a:xfrm>
          <a:prstGeom prst="rect">
            <a:avLst/>
          </a:prstGeom>
        </p:spPr>
      </p:pic>
      <p:sp>
        <p:nvSpPr>
          <p:cNvPr id="17" name="TextBox 16"/>
          <p:cNvSpPr txBox="1"/>
          <p:nvPr/>
        </p:nvSpPr>
        <p:spPr>
          <a:xfrm>
            <a:off x="4544786" y="2767157"/>
            <a:ext cx="1393372" cy="261610"/>
          </a:xfrm>
          <a:prstGeom prst="rect">
            <a:avLst/>
          </a:prstGeom>
          <a:noFill/>
        </p:spPr>
        <p:txBody>
          <a:bodyPr wrap="square" rtlCol="0">
            <a:spAutoFit/>
          </a:bodyPr>
          <a:lstStyle/>
          <a:p>
            <a:r>
              <a:rPr lang="en-US" sz="1100" b="1" dirty="0" smtClean="0"/>
              <a:t>Social</a:t>
            </a:r>
            <a:endParaRPr lang="en-US" sz="1200" b="1" dirty="0"/>
          </a:p>
        </p:txBody>
      </p:sp>
      <p:sp>
        <p:nvSpPr>
          <p:cNvPr id="18" name="TextBox 17"/>
          <p:cNvSpPr txBox="1"/>
          <p:nvPr/>
        </p:nvSpPr>
        <p:spPr>
          <a:xfrm>
            <a:off x="4408714" y="1972761"/>
            <a:ext cx="1317172" cy="276999"/>
          </a:xfrm>
          <a:prstGeom prst="rect">
            <a:avLst/>
          </a:prstGeom>
          <a:noFill/>
        </p:spPr>
        <p:txBody>
          <a:bodyPr wrap="square" rtlCol="0">
            <a:spAutoFit/>
          </a:bodyPr>
          <a:lstStyle/>
          <a:p>
            <a:r>
              <a:rPr lang="en-US" sz="1200" b="1" dirty="0" smtClean="0"/>
              <a:t>Question Manger</a:t>
            </a:r>
            <a:endParaRPr lang="en-US" sz="1200" b="1" dirty="0"/>
          </a:p>
        </p:txBody>
      </p:sp>
      <p:sp>
        <p:nvSpPr>
          <p:cNvPr id="19" name="TextBox 18"/>
          <p:cNvSpPr txBox="1"/>
          <p:nvPr/>
        </p:nvSpPr>
        <p:spPr>
          <a:xfrm>
            <a:off x="4517574" y="3481074"/>
            <a:ext cx="1317172" cy="276999"/>
          </a:xfrm>
          <a:prstGeom prst="rect">
            <a:avLst/>
          </a:prstGeom>
          <a:noFill/>
        </p:spPr>
        <p:txBody>
          <a:bodyPr wrap="square" rtlCol="0">
            <a:spAutoFit/>
          </a:bodyPr>
          <a:lstStyle/>
          <a:p>
            <a:r>
              <a:rPr lang="en-US" sz="1200" b="1" dirty="0" smtClean="0"/>
              <a:t>Game Engine</a:t>
            </a:r>
            <a:endParaRPr lang="en-US" sz="1200" b="1" dirty="0"/>
          </a:p>
        </p:txBody>
      </p:sp>
    </p:spTree>
    <p:extLst>
      <p:ext uri="{BB962C8B-B14F-4D97-AF65-F5344CB8AC3E}">
        <p14:creationId xmlns:p14="http://schemas.microsoft.com/office/powerpoint/2010/main" val="1274517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886"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685800" y="462662"/>
            <a:ext cx="10826496" cy="446276"/>
          </a:xfrm>
        </p:spPr>
        <p:txBody>
          <a:bodyPr>
            <a:spAutoFit/>
          </a:bodyPr>
          <a:lstStyle/>
          <a:p>
            <a:r>
              <a:rPr lang="en-US" sz="2900" u="sng" dirty="0" smtClean="0"/>
              <a:t>Flow Diagram:</a:t>
            </a:r>
            <a:endParaRPr lang="en-US" sz="2900" u="sng" dirty="0"/>
          </a:p>
        </p:txBody>
      </p:sp>
      <p:sp>
        <p:nvSpPr>
          <p:cNvPr id="12" name="Text Box 37"/>
          <p:cNvSpPr txBox="1">
            <a:spLocks noChangeArrowheads="1"/>
          </p:cNvSpPr>
          <p:nvPr/>
        </p:nvSpPr>
        <p:spPr bwMode="auto">
          <a:xfrm>
            <a:off x="685800" y="6231636"/>
            <a:ext cx="3592512" cy="186205"/>
          </a:xfrm>
          <a:prstGeom prst="rect">
            <a:avLst/>
          </a:prstGeom>
          <a:solidFill>
            <a:schemeClr val="bg2"/>
          </a:solidFill>
          <a:ln>
            <a:noFill/>
          </a:ln>
          <a:extLst/>
        </p:spPr>
        <p:txBody>
          <a:bodyPr lIns="0" tIns="0" rIns="0" bIns="0" anchor="t">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endParaRPr lang="en-US" sz="1200" b="0" i="0" dirty="0">
              <a:solidFill>
                <a:schemeClr val="tx1">
                  <a:lumMod val="50000"/>
                  <a:lumOff val="50000"/>
                </a:schemeClr>
              </a:solidFill>
              <a:latin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13113"/>
            <a:ext cx="10232571" cy="4904727"/>
          </a:xfrm>
          <a:prstGeom prst="rect">
            <a:avLst/>
          </a:prstGeom>
        </p:spPr>
      </p:pic>
    </p:spTree>
    <p:extLst>
      <p:ext uri="{BB962C8B-B14F-4D97-AF65-F5344CB8AC3E}">
        <p14:creationId xmlns:p14="http://schemas.microsoft.com/office/powerpoint/2010/main" val="108147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006148" y="217715"/>
            <a:ext cx="6099048" cy="6858000"/>
          </a:xfrm>
        </p:spPr>
        <p:txBody>
          <a:bodyPr/>
          <a:lstStyle/>
          <a:p>
            <a:r>
              <a:rPr lang="en-US" dirty="0" smtClean="0"/>
              <a:t>Authentication</a:t>
            </a:r>
          </a:p>
          <a:p>
            <a:r>
              <a:rPr lang="en-US" dirty="0" smtClean="0"/>
              <a:t>Dashboard</a:t>
            </a:r>
          </a:p>
          <a:p>
            <a:r>
              <a:rPr lang="en-US" dirty="0" smtClean="0"/>
              <a:t>Topics</a:t>
            </a:r>
          </a:p>
          <a:p>
            <a:r>
              <a:rPr lang="en-US" dirty="0" smtClean="0"/>
              <a:t>Play Game</a:t>
            </a:r>
          </a:p>
          <a:p>
            <a:r>
              <a:rPr lang="en-US" dirty="0" smtClean="0"/>
              <a:t>Play Challenges</a:t>
            </a:r>
          </a:p>
          <a:p>
            <a:r>
              <a:rPr lang="en-US" dirty="0" smtClean="0"/>
              <a:t>Leaderboard</a:t>
            </a:r>
          </a:p>
          <a:p>
            <a:r>
              <a:rPr lang="en-US" dirty="0" smtClean="0"/>
              <a:t>Friends &amp; Chat</a:t>
            </a:r>
          </a:p>
        </p:txBody>
      </p:sp>
      <p:pic>
        <p:nvPicPr>
          <p:cNvPr id="4" name="Picture 3"/>
          <p:cNvPicPr>
            <a:picLocks noChangeAspect="1"/>
          </p:cNvPicPr>
          <p:nvPr/>
        </p:nvPicPr>
        <p:blipFill>
          <a:blip r:embed="rId2"/>
          <a:stretch>
            <a:fillRect/>
          </a:stretch>
        </p:blipFill>
        <p:spPr>
          <a:xfrm>
            <a:off x="4529590" y="1616546"/>
            <a:ext cx="5409067" cy="4803043"/>
          </a:xfrm>
          <a:prstGeom prst="rect">
            <a:avLst/>
          </a:prstGeom>
        </p:spPr>
      </p:pic>
      <p:sp>
        <p:nvSpPr>
          <p:cNvPr id="5" name="Rectangle 4"/>
          <p:cNvSpPr/>
          <p:nvPr/>
        </p:nvSpPr>
        <p:spPr>
          <a:xfrm>
            <a:off x="0"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6"/>
          <p:cNvSpPr>
            <a:spLocks noGrp="1"/>
          </p:cNvSpPr>
          <p:nvPr>
            <p:ph type="title"/>
          </p:nvPr>
        </p:nvSpPr>
        <p:spPr>
          <a:xfrm>
            <a:off x="685800" y="462662"/>
            <a:ext cx="10826496" cy="446276"/>
          </a:xfrm>
        </p:spPr>
        <p:txBody>
          <a:bodyPr>
            <a:spAutoFit/>
          </a:bodyPr>
          <a:lstStyle/>
          <a:p>
            <a:r>
              <a:rPr lang="en-US" sz="2900" u="sng" dirty="0" smtClean="0"/>
              <a:t>Social Microservice</a:t>
            </a:r>
            <a:r>
              <a:rPr lang="en-US" sz="2900" u="sng" dirty="0"/>
              <a:t>:</a:t>
            </a:r>
          </a:p>
        </p:txBody>
      </p:sp>
    </p:spTree>
    <p:extLst>
      <p:ext uri="{BB962C8B-B14F-4D97-AF65-F5344CB8AC3E}">
        <p14:creationId xmlns:p14="http://schemas.microsoft.com/office/powerpoint/2010/main" val="368778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75756" y="1447801"/>
            <a:ext cx="6099048" cy="1817913"/>
          </a:xfrm>
        </p:spPr>
        <p:txBody>
          <a:bodyPr/>
          <a:lstStyle/>
          <a:p>
            <a:r>
              <a:rPr lang="en-US" dirty="0"/>
              <a:t>Generation of </a:t>
            </a:r>
            <a:r>
              <a:rPr lang="en-US" dirty="0" smtClean="0"/>
              <a:t>Questions</a:t>
            </a:r>
          </a:p>
          <a:p>
            <a:r>
              <a:rPr lang="en-US" dirty="0" smtClean="0"/>
              <a:t>Topic Management</a:t>
            </a:r>
          </a:p>
          <a:p>
            <a:r>
              <a:rPr lang="en-US" dirty="0" smtClean="0"/>
              <a:t>Question Management</a:t>
            </a:r>
          </a:p>
          <a:p>
            <a:r>
              <a:rPr lang="en-US" dirty="0" smtClean="0"/>
              <a:t>Compromise</a:t>
            </a:r>
            <a:endParaRPr lang="en-US" dirty="0"/>
          </a:p>
        </p:txBody>
      </p:sp>
      <p:sp>
        <p:nvSpPr>
          <p:cNvPr id="8" name="Rectangle 7"/>
          <p:cNvSpPr/>
          <p:nvPr/>
        </p:nvSpPr>
        <p:spPr>
          <a:xfrm>
            <a:off x="-10886"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257" y="1578428"/>
            <a:ext cx="8719457" cy="4757057"/>
          </a:xfrm>
          <a:prstGeom prst="rect">
            <a:avLst/>
          </a:prstGeom>
        </p:spPr>
      </p:pic>
      <p:sp>
        <p:nvSpPr>
          <p:cNvPr id="6" name="Title 6"/>
          <p:cNvSpPr>
            <a:spLocks noGrp="1"/>
          </p:cNvSpPr>
          <p:nvPr>
            <p:ph type="title"/>
          </p:nvPr>
        </p:nvSpPr>
        <p:spPr>
          <a:xfrm>
            <a:off x="685800" y="462662"/>
            <a:ext cx="10826496" cy="446276"/>
          </a:xfrm>
        </p:spPr>
        <p:txBody>
          <a:bodyPr>
            <a:spAutoFit/>
          </a:bodyPr>
          <a:lstStyle/>
          <a:p>
            <a:r>
              <a:rPr lang="en-US" sz="2900" u="sng" dirty="0"/>
              <a:t>Question Generator Microservice:</a:t>
            </a:r>
          </a:p>
        </p:txBody>
      </p:sp>
    </p:spTree>
    <p:extLst>
      <p:ext uri="{BB962C8B-B14F-4D97-AF65-F5344CB8AC3E}">
        <p14:creationId xmlns:p14="http://schemas.microsoft.com/office/powerpoint/2010/main" val="53346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429" y="1327687"/>
            <a:ext cx="8051119" cy="4514540"/>
          </a:xfrm>
          <a:prstGeom prst="rect">
            <a:avLst/>
          </a:prstGeom>
        </p:spPr>
      </p:pic>
      <p:sp>
        <p:nvSpPr>
          <p:cNvPr id="6" name="Title 6"/>
          <p:cNvSpPr txBox="1">
            <a:spLocks/>
          </p:cNvSpPr>
          <p:nvPr/>
        </p:nvSpPr>
        <p:spPr bwMode="auto">
          <a:xfrm>
            <a:off x="685800" y="462662"/>
            <a:ext cx="10826496"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spAutoFit/>
          </a:bodyPr>
          <a:lstStyle>
            <a:lvl1pPr algn="l" defTabSz="4572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fontAlgn="auto">
              <a:spcAft>
                <a:spcPts val="0"/>
              </a:spcAft>
            </a:pPr>
            <a:r>
              <a:rPr lang="en-US" sz="2900" u="sng" dirty="0"/>
              <a:t>Question Generation Flow :</a:t>
            </a:r>
          </a:p>
        </p:txBody>
      </p:sp>
    </p:spTree>
    <p:extLst>
      <p:ext uri="{BB962C8B-B14F-4D97-AF65-F5344CB8AC3E}">
        <p14:creationId xmlns:p14="http://schemas.microsoft.com/office/powerpoint/2010/main" val="1508961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160938" y="959005"/>
            <a:ext cx="6099048" cy="5151863"/>
          </a:xfrm>
        </p:spPr>
        <p:txBody>
          <a:bodyPr/>
          <a:lstStyle/>
          <a:p>
            <a:r>
              <a:rPr lang="en-US" dirty="0"/>
              <a:t>Authenticated web socket </a:t>
            </a:r>
            <a:r>
              <a:rPr lang="en-US" dirty="0" smtClean="0"/>
              <a:t>connections</a:t>
            </a:r>
          </a:p>
          <a:p>
            <a:r>
              <a:rPr lang="en-US" dirty="0" smtClean="0"/>
              <a:t>Multiplayer game supported </a:t>
            </a:r>
            <a:r>
              <a:rPr lang="en-US" dirty="0"/>
              <a:t>– more than two </a:t>
            </a:r>
            <a:r>
              <a:rPr lang="en-US" dirty="0" smtClean="0"/>
              <a:t>players</a:t>
            </a:r>
          </a:p>
          <a:p>
            <a:r>
              <a:rPr lang="en-US" dirty="0" smtClean="0"/>
              <a:t>Single </a:t>
            </a:r>
            <a:r>
              <a:rPr lang="en-US" dirty="0"/>
              <a:t>player </a:t>
            </a:r>
            <a:r>
              <a:rPr lang="en-US" dirty="0" smtClean="0"/>
              <a:t>challenges support</a:t>
            </a:r>
          </a:p>
          <a:p>
            <a:r>
              <a:rPr lang="en-US" dirty="0"/>
              <a:t>Duplex connections and no TCP connection </a:t>
            </a:r>
            <a:r>
              <a:rPr lang="en-US" dirty="0" smtClean="0"/>
              <a:t>leaks</a:t>
            </a:r>
          </a:p>
          <a:p>
            <a:r>
              <a:rPr lang="en-US" dirty="0"/>
              <a:t>Score board  Generation– based on time based </a:t>
            </a:r>
            <a:r>
              <a:rPr lang="en-US" dirty="0" smtClean="0"/>
              <a:t>algorithms</a:t>
            </a:r>
          </a:p>
          <a:p>
            <a:r>
              <a:rPr lang="en-US" dirty="0"/>
              <a:t>History of recent and ongoing </a:t>
            </a:r>
            <a:r>
              <a:rPr lang="en-US" dirty="0" smtClean="0"/>
              <a:t>games/challenges</a:t>
            </a:r>
            <a:endParaRPr lang="en-US" dirty="0"/>
          </a:p>
        </p:txBody>
      </p:sp>
      <p:sp>
        <p:nvSpPr>
          <p:cNvPr id="4" name="Rectangle 3"/>
          <p:cNvSpPr/>
          <p:nvPr/>
        </p:nvSpPr>
        <p:spPr>
          <a:xfrm>
            <a:off x="0"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5"/>
          <p:cNvSpPr>
            <a:spLocks noGrp="1"/>
          </p:cNvSpPr>
          <p:nvPr>
            <p:ph type="title"/>
          </p:nvPr>
        </p:nvSpPr>
        <p:spPr>
          <a:xfrm>
            <a:off x="540834" y="369770"/>
            <a:ext cx="4597064" cy="830997"/>
          </a:xfrm>
        </p:spPr>
        <p:txBody>
          <a:bodyPr/>
          <a:lstStyle/>
          <a:p>
            <a:r>
              <a:rPr lang="en-US" u="sng" dirty="0" smtClean="0"/>
              <a:t>Game Engine Microservice:</a:t>
            </a:r>
            <a:endParaRPr lang="en-US" u="sng" dirty="0"/>
          </a:p>
        </p:txBody>
      </p:sp>
    </p:spTree>
    <p:extLst>
      <p:ext uri="{BB962C8B-B14F-4D97-AF65-F5344CB8AC3E}">
        <p14:creationId xmlns:p14="http://schemas.microsoft.com/office/powerpoint/2010/main" val="1750852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88825" cy="1371600"/>
          </a:xfrm>
          <a:prstGeom prst="rect">
            <a:avLst/>
          </a:prstGeom>
          <a:solidFill>
            <a:srgbClr val="F1E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5"/>
          <p:cNvSpPr>
            <a:spLocks noGrp="1"/>
          </p:cNvSpPr>
          <p:nvPr>
            <p:ph type="title"/>
          </p:nvPr>
        </p:nvSpPr>
        <p:spPr>
          <a:xfrm>
            <a:off x="540834" y="369770"/>
            <a:ext cx="4597064" cy="830997"/>
          </a:xfrm>
        </p:spPr>
        <p:txBody>
          <a:bodyPr/>
          <a:lstStyle/>
          <a:p>
            <a:r>
              <a:rPr lang="en-US" u="sng" dirty="0" smtClean="0"/>
              <a:t>Code Quality:</a:t>
            </a:r>
            <a:endParaRPr lang="en-US" u="sng" dirty="0"/>
          </a:p>
        </p:txBody>
      </p:sp>
      <p:sp>
        <p:nvSpPr>
          <p:cNvPr id="6" name="TextBox 5"/>
          <p:cNvSpPr txBox="1"/>
          <p:nvPr/>
        </p:nvSpPr>
        <p:spPr>
          <a:xfrm>
            <a:off x="540834" y="1719943"/>
            <a:ext cx="5936166"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ESLint</a:t>
            </a:r>
            <a:r>
              <a:rPr lang="en-US" dirty="0" smtClean="0"/>
              <a:t> using </a:t>
            </a:r>
            <a:r>
              <a:rPr lang="en-US" dirty="0" err="1" smtClean="0"/>
              <a:t>AirBnb</a:t>
            </a:r>
            <a:endParaRPr lang="en-US" dirty="0" smtClean="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All Microservices are independent</a:t>
            </a:r>
          </a:p>
          <a:p>
            <a:endParaRPr lang="en-US" dirty="0" smtClean="0"/>
          </a:p>
          <a:p>
            <a:endParaRPr lang="en-US" dirty="0" smtClean="0"/>
          </a:p>
          <a:p>
            <a:pPr marL="285750" indent="-285750">
              <a:buFont typeface="Arial" panose="020B0604020202020204" pitchFamily="34" charset="0"/>
              <a:buChar char="•"/>
            </a:pPr>
            <a:r>
              <a:rPr lang="en-US" dirty="0" smtClean="0"/>
              <a:t>Separation of View/Controller/Services/State</a:t>
            </a:r>
          </a:p>
          <a:p>
            <a:endParaRPr lang="en-US" dirty="0" smtClean="0"/>
          </a:p>
          <a:p>
            <a:endParaRPr lang="en-US" dirty="0" smtClean="0"/>
          </a:p>
          <a:p>
            <a:pPr marL="285750" indent="-285750">
              <a:buFont typeface="Arial" panose="020B0604020202020204" pitchFamily="34" charset="0"/>
              <a:buChar char="•"/>
            </a:pPr>
            <a:r>
              <a:rPr lang="en-US" dirty="0" smtClean="0"/>
              <a:t>Circle CI Implementation</a:t>
            </a:r>
          </a:p>
          <a:p>
            <a:r>
              <a:rPr lang="en-US" dirty="0" smtClean="0"/>
              <a:t/>
            </a:r>
            <a:br>
              <a:rPr lang="en-US" dirty="0" smtClean="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71" y="1472293"/>
            <a:ext cx="3463472" cy="923593"/>
          </a:xfrm>
          <a:prstGeom prst="rect">
            <a:avLst/>
          </a:prstGeom>
        </p:spPr>
      </p:pic>
      <p:pic>
        <p:nvPicPr>
          <p:cNvPr id="8" name="Picture 7"/>
          <p:cNvPicPr>
            <a:picLocks noChangeAspect="1"/>
          </p:cNvPicPr>
          <p:nvPr/>
        </p:nvPicPr>
        <p:blipFill>
          <a:blip r:embed="rId3"/>
          <a:stretch>
            <a:fillRect/>
          </a:stretch>
        </p:blipFill>
        <p:spPr>
          <a:xfrm>
            <a:off x="5890002" y="3954389"/>
            <a:ext cx="5997198" cy="9048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2217" y="2527958"/>
            <a:ext cx="1189262" cy="1294359"/>
          </a:xfrm>
          <a:prstGeom prst="rect">
            <a:avLst/>
          </a:prstGeom>
        </p:spPr>
      </p:pic>
    </p:spTree>
    <p:extLst>
      <p:ext uri="{BB962C8B-B14F-4D97-AF65-F5344CB8AC3E}">
        <p14:creationId xmlns:p14="http://schemas.microsoft.com/office/powerpoint/2010/main" val="3809835758"/>
      </p:ext>
    </p:extLst>
  </p:cSld>
  <p:clrMapOvr>
    <a:masterClrMapping/>
  </p:clrMapOvr>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4843</TotalTime>
  <Words>120</Words>
  <Application>Microsoft Office PowerPoint</Application>
  <PresentationFormat>Custom</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ＭＳ Ｐゴシック</vt:lpstr>
      <vt:lpstr>Arial</vt:lpstr>
      <vt:lpstr>Calibri</vt:lpstr>
      <vt:lpstr>Georgia</vt:lpstr>
      <vt:lpstr>SapientCentroSlab-Light</vt:lpstr>
      <vt:lpstr>Wingdings</vt:lpstr>
      <vt:lpstr>Cover</vt:lpstr>
      <vt:lpstr>Divider</vt:lpstr>
      <vt:lpstr>Quote</vt:lpstr>
      <vt:lpstr>Summary</vt:lpstr>
      <vt:lpstr>Content</vt:lpstr>
      <vt:lpstr>Back Cover</vt:lpstr>
      <vt:lpstr>QuizRT</vt:lpstr>
      <vt:lpstr>PowerPoint Presentation</vt:lpstr>
      <vt:lpstr>Design:</vt:lpstr>
      <vt:lpstr>Flow Diagram:</vt:lpstr>
      <vt:lpstr>Social Microservice:</vt:lpstr>
      <vt:lpstr>Question Generator Microservice:</vt:lpstr>
      <vt:lpstr>PowerPoint Presentation</vt:lpstr>
      <vt:lpstr>Game Engine Microservice:</vt:lpstr>
      <vt:lpstr>Code Quality:</vt:lpstr>
      <vt:lpstr>Technologies Used:</vt:lpstr>
      <vt:lpstr>PowerPoint Presentation</vt:lpstr>
      <vt:lpstr>PowerPoint Presentation</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Vinita Gupta</cp:lastModifiedBy>
  <cp:revision>447</cp:revision>
  <cp:lastPrinted>2015-12-16T22:21:09Z</cp:lastPrinted>
  <dcterms:created xsi:type="dcterms:W3CDTF">2013-05-02T18:01:03Z</dcterms:created>
  <dcterms:modified xsi:type="dcterms:W3CDTF">2018-08-13T14:24:20Z</dcterms:modified>
</cp:coreProperties>
</file>