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78" r:id="rId7"/>
    <p:sldId id="279" r:id="rId8"/>
    <p:sldId id="276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94426-F34B-42AE-A7C8-F89562EAA963}" v="2" dt="2025-07-06T10:40:47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 Taoufik ABDELLI" userId="c935770f012496e6" providerId="LiveId" clId="{0AB94426-F34B-42AE-A7C8-F89562EAA963}"/>
    <pc:docChg chg="custSel addSld delSld modSld">
      <pc:chgData name="Med Taoufik ABDELLI" userId="c935770f012496e6" providerId="LiveId" clId="{0AB94426-F34B-42AE-A7C8-F89562EAA963}" dt="2025-07-06T10:41:48.693" v="379" actId="20577"/>
      <pc:docMkLst>
        <pc:docMk/>
      </pc:docMkLst>
      <pc:sldChg chg="del">
        <pc:chgData name="Med Taoufik ABDELLI" userId="c935770f012496e6" providerId="LiveId" clId="{0AB94426-F34B-42AE-A7C8-F89562EAA963}" dt="2025-07-06T10:35:39.473" v="4" actId="47"/>
        <pc:sldMkLst>
          <pc:docMk/>
          <pc:sldMk cId="707789176" sldId="258"/>
        </pc:sldMkLst>
      </pc:sldChg>
      <pc:sldChg chg="del">
        <pc:chgData name="Med Taoufik ABDELLI" userId="c935770f012496e6" providerId="LiveId" clId="{0AB94426-F34B-42AE-A7C8-F89562EAA963}" dt="2025-07-06T10:35:49.749" v="13" actId="47"/>
        <pc:sldMkLst>
          <pc:docMk/>
          <pc:sldMk cId="566997565" sldId="260"/>
        </pc:sldMkLst>
      </pc:sldChg>
      <pc:sldChg chg="del">
        <pc:chgData name="Med Taoufik ABDELLI" userId="c935770f012496e6" providerId="LiveId" clId="{0AB94426-F34B-42AE-A7C8-F89562EAA963}" dt="2025-07-06T10:35:37.640" v="0" actId="47"/>
        <pc:sldMkLst>
          <pc:docMk/>
          <pc:sldMk cId="1738561688" sldId="261"/>
        </pc:sldMkLst>
      </pc:sldChg>
      <pc:sldChg chg="del">
        <pc:chgData name="Med Taoufik ABDELLI" userId="c935770f012496e6" providerId="LiveId" clId="{0AB94426-F34B-42AE-A7C8-F89562EAA963}" dt="2025-07-06T10:35:38.345" v="1" actId="47"/>
        <pc:sldMkLst>
          <pc:docMk/>
          <pc:sldMk cId="1593920805" sldId="262"/>
        </pc:sldMkLst>
      </pc:sldChg>
      <pc:sldChg chg="del">
        <pc:chgData name="Med Taoufik ABDELLI" userId="c935770f012496e6" providerId="LiveId" clId="{0AB94426-F34B-42AE-A7C8-F89562EAA963}" dt="2025-07-06T10:35:39.099" v="3" actId="47"/>
        <pc:sldMkLst>
          <pc:docMk/>
          <pc:sldMk cId="1346372204" sldId="264"/>
        </pc:sldMkLst>
      </pc:sldChg>
      <pc:sldChg chg="del">
        <pc:chgData name="Med Taoufik ABDELLI" userId="c935770f012496e6" providerId="LiveId" clId="{0AB94426-F34B-42AE-A7C8-F89562EAA963}" dt="2025-07-06T10:35:42.982" v="6" actId="47"/>
        <pc:sldMkLst>
          <pc:docMk/>
          <pc:sldMk cId="2121178069" sldId="266"/>
        </pc:sldMkLst>
      </pc:sldChg>
      <pc:sldChg chg="del">
        <pc:chgData name="Med Taoufik ABDELLI" userId="c935770f012496e6" providerId="LiveId" clId="{0AB94426-F34B-42AE-A7C8-F89562EAA963}" dt="2025-07-06T10:35:45.287" v="8" actId="47"/>
        <pc:sldMkLst>
          <pc:docMk/>
          <pc:sldMk cId="4151694508" sldId="268"/>
        </pc:sldMkLst>
      </pc:sldChg>
      <pc:sldChg chg="del">
        <pc:chgData name="Med Taoufik ABDELLI" userId="c935770f012496e6" providerId="LiveId" clId="{0AB94426-F34B-42AE-A7C8-F89562EAA963}" dt="2025-07-06T10:35:47.135" v="10" actId="47"/>
        <pc:sldMkLst>
          <pc:docMk/>
          <pc:sldMk cId="1472106130" sldId="270"/>
        </pc:sldMkLst>
      </pc:sldChg>
      <pc:sldChg chg="del">
        <pc:chgData name="Med Taoufik ABDELLI" userId="c935770f012496e6" providerId="LiveId" clId="{0AB94426-F34B-42AE-A7C8-F89562EAA963}" dt="2025-07-06T10:35:53.146" v="17" actId="47"/>
        <pc:sldMkLst>
          <pc:docMk/>
          <pc:sldMk cId="920173932" sldId="275"/>
        </pc:sldMkLst>
      </pc:sldChg>
      <pc:sldChg chg="modSp mod">
        <pc:chgData name="Med Taoufik ABDELLI" userId="c935770f012496e6" providerId="LiveId" clId="{0AB94426-F34B-42AE-A7C8-F89562EAA963}" dt="2025-07-06T10:36:20.963" v="53" actId="20577"/>
        <pc:sldMkLst>
          <pc:docMk/>
          <pc:sldMk cId="2436493926" sldId="276"/>
        </pc:sldMkLst>
        <pc:spChg chg="mod">
          <ac:chgData name="Med Taoufik ABDELLI" userId="c935770f012496e6" providerId="LiveId" clId="{0AB94426-F34B-42AE-A7C8-F89562EAA963}" dt="2025-07-06T10:36:20.963" v="53" actId="20577"/>
          <ac:spMkLst>
            <pc:docMk/>
            <pc:sldMk cId="2436493926" sldId="276"/>
            <ac:spMk id="3" creationId="{24AFFC60-19C3-4901-93F7-7AAF4C09F8C6}"/>
          </ac:spMkLst>
        </pc:spChg>
      </pc:sldChg>
      <pc:sldChg chg="modSp new mod">
        <pc:chgData name="Med Taoufik ABDELLI" userId="c935770f012496e6" providerId="LiveId" clId="{0AB94426-F34B-42AE-A7C8-F89562EAA963}" dt="2025-07-06T10:41:24.046" v="360" actId="20577"/>
        <pc:sldMkLst>
          <pc:docMk/>
          <pc:sldMk cId="1082542338" sldId="278"/>
        </pc:sldMkLst>
        <pc:spChg chg="mod">
          <ac:chgData name="Med Taoufik ABDELLI" userId="c935770f012496e6" providerId="LiveId" clId="{0AB94426-F34B-42AE-A7C8-F89562EAA963}" dt="2025-07-06T10:41:24.046" v="360" actId="20577"/>
          <ac:spMkLst>
            <pc:docMk/>
            <pc:sldMk cId="1082542338" sldId="278"/>
            <ac:spMk id="2" creationId="{101BF0F6-5353-DF8E-CF8F-B2B369651230}"/>
          </ac:spMkLst>
        </pc:spChg>
        <pc:spChg chg="mod">
          <ac:chgData name="Med Taoufik ABDELLI" userId="c935770f012496e6" providerId="LiveId" clId="{0AB94426-F34B-42AE-A7C8-F89562EAA963}" dt="2025-07-06T10:37:14.108" v="103" actId="20577"/>
          <ac:spMkLst>
            <pc:docMk/>
            <pc:sldMk cId="1082542338" sldId="278"/>
            <ac:spMk id="3" creationId="{896FC1FE-FF92-1ADB-4F67-433681AF0235}"/>
          </ac:spMkLst>
        </pc:spChg>
      </pc:sldChg>
      <pc:sldChg chg="del">
        <pc:chgData name="Med Taoufik ABDELLI" userId="c935770f012496e6" providerId="LiveId" clId="{0AB94426-F34B-42AE-A7C8-F89562EAA963}" dt="2025-07-06T10:35:40.759" v="5" actId="47"/>
        <pc:sldMkLst>
          <pc:docMk/>
          <pc:sldMk cId="2069393026" sldId="278"/>
        </pc:sldMkLst>
      </pc:sldChg>
      <pc:sldChg chg="modSp new mod">
        <pc:chgData name="Med Taoufik ABDELLI" userId="c935770f012496e6" providerId="LiveId" clId="{0AB94426-F34B-42AE-A7C8-F89562EAA963}" dt="2025-07-06T10:41:48.693" v="379" actId="20577"/>
        <pc:sldMkLst>
          <pc:docMk/>
          <pc:sldMk cId="4001258277" sldId="279"/>
        </pc:sldMkLst>
        <pc:spChg chg="mod">
          <ac:chgData name="Med Taoufik ABDELLI" userId="c935770f012496e6" providerId="LiveId" clId="{0AB94426-F34B-42AE-A7C8-F89562EAA963}" dt="2025-07-06T10:41:48.693" v="379" actId="20577"/>
          <ac:spMkLst>
            <pc:docMk/>
            <pc:sldMk cId="4001258277" sldId="279"/>
            <ac:spMk id="3" creationId="{0849325D-B87B-32EA-3522-30B73C2D3BB5}"/>
          </ac:spMkLst>
        </pc:spChg>
      </pc:sldChg>
      <pc:sldChg chg="del">
        <pc:chgData name="Med Taoufik ABDELLI" userId="c935770f012496e6" providerId="LiveId" clId="{0AB94426-F34B-42AE-A7C8-F89562EAA963}" dt="2025-07-06T10:35:46.247" v="9" actId="47"/>
        <pc:sldMkLst>
          <pc:docMk/>
          <pc:sldMk cId="1417396711" sldId="280"/>
        </pc:sldMkLst>
      </pc:sldChg>
      <pc:sldChg chg="del">
        <pc:chgData name="Med Taoufik ABDELLI" userId="c935770f012496e6" providerId="LiveId" clId="{0AB94426-F34B-42AE-A7C8-F89562EAA963}" dt="2025-07-06T10:35:50.608" v="14" actId="47"/>
        <pc:sldMkLst>
          <pc:docMk/>
          <pc:sldMk cId="3477453048" sldId="282"/>
        </pc:sldMkLst>
      </pc:sldChg>
      <pc:sldChg chg="del">
        <pc:chgData name="Med Taoufik ABDELLI" userId="c935770f012496e6" providerId="LiveId" clId="{0AB94426-F34B-42AE-A7C8-F89562EAA963}" dt="2025-07-06T10:35:51.301" v="15" actId="47"/>
        <pc:sldMkLst>
          <pc:docMk/>
          <pc:sldMk cId="3396266754" sldId="283"/>
        </pc:sldMkLst>
      </pc:sldChg>
      <pc:sldChg chg="del">
        <pc:chgData name="Med Taoufik ABDELLI" userId="c935770f012496e6" providerId="LiveId" clId="{0AB94426-F34B-42AE-A7C8-F89562EAA963}" dt="2025-07-06T10:35:38.756" v="2" actId="47"/>
        <pc:sldMkLst>
          <pc:docMk/>
          <pc:sldMk cId="1844941827" sldId="289"/>
        </pc:sldMkLst>
      </pc:sldChg>
      <pc:sldChg chg="del">
        <pc:chgData name="Med Taoufik ABDELLI" userId="c935770f012496e6" providerId="LiveId" clId="{0AB94426-F34B-42AE-A7C8-F89562EAA963}" dt="2025-07-06T10:35:52.234" v="16" actId="47"/>
        <pc:sldMkLst>
          <pc:docMk/>
          <pc:sldMk cId="1177824853" sldId="290"/>
        </pc:sldMkLst>
      </pc:sldChg>
      <pc:sldChg chg="del">
        <pc:chgData name="Med Taoufik ABDELLI" userId="c935770f012496e6" providerId="LiveId" clId="{0AB94426-F34B-42AE-A7C8-F89562EAA963}" dt="2025-07-06T10:35:43.782" v="7" actId="47"/>
        <pc:sldMkLst>
          <pc:docMk/>
          <pc:sldMk cId="404854312" sldId="292"/>
        </pc:sldMkLst>
      </pc:sldChg>
      <pc:sldChg chg="del">
        <pc:chgData name="Med Taoufik ABDELLI" userId="c935770f012496e6" providerId="LiveId" clId="{0AB94426-F34B-42AE-A7C8-F89562EAA963}" dt="2025-07-06T10:35:47.955" v="11" actId="47"/>
        <pc:sldMkLst>
          <pc:docMk/>
          <pc:sldMk cId="473871986" sldId="293"/>
        </pc:sldMkLst>
      </pc:sldChg>
      <pc:sldChg chg="del">
        <pc:chgData name="Med Taoufik ABDELLI" userId="c935770f012496e6" providerId="LiveId" clId="{0AB94426-F34B-42AE-A7C8-F89562EAA963}" dt="2025-07-06T10:35:48.800" v="12" actId="47"/>
        <pc:sldMkLst>
          <pc:docMk/>
          <pc:sldMk cId="3084972071" sldId="294"/>
        </pc:sldMkLst>
      </pc:sldChg>
      <pc:sldMasterChg chg="delSldLayout">
        <pc:chgData name="Med Taoufik ABDELLI" userId="c935770f012496e6" providerId="LiveId" clId="{0AB94426-F34B-42AE-A7C8-F89562EAA963}" dt="2025-07-06T10:35:47.955" v="11" actId="47"/>
        <pc:sldMasterMkLst>
          <pc:docMk/>
          <pc:sldMasterMk cId="1928452137" sldId="2147483666"/>
        </pc:sldMasterMkLst>
        <pc:sldLayoutChg chg="del">
          <pc:chgData name="Med Taoufik ABDELLI" userId="c935770f012496e6" providerId="LiveId" clId="{0AB94426-F34B-42AE-A7C8-F89562EAA963}" dt="2025-07-06T10:35:46.247" v="9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Med Taoufik ABDELLI" userId="c935770f012496e6" providerId="LiveId" clId="{0AB94426-F34B-42AE-A7C8-F89562EAA963}" dt="2025-07-06T10:35:47.955" v="11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A4BAD4-14F2-4D4A-BAC1-A644C6A8B8B8}" type="datetime1">
              <a:rPr lang="de-DE" smtClean="0"/>
              <a:t>06.07.2025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F6048-6F8A-4683-A7AB-9FF3D1DE1A65}" type="datetime1">
              <a:rPr lang="de-DE" smtClean="0"/>
              <a:pPr/>
              <a:t>06.07.2025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4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7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-DE" noProof="0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-DE" noProof="0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noProof="0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de-DE" sz="4000" dirty="0"/>
              <a:t>Steganographie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de-DE" sz="2400" dirty="0"/>
              <a:t>Daten aus Bildern extrahieren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BFA5072-C543-754B-501E-207D71F2FF0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de-DE" dirty="0"/>
              <a:t>Die Art Informationen unsichtbar zu verstecken ( in einem Audio, Video , Bild, …)</a:t>
            </a:r>
          </a:p>
          <a:p>
            <a:r>
              <a:rPr lang="de-DE" dirty="0"/>
              <a:t>Im Gegensatz zur Kryptographie wird nicht verschlüsselt</a:t>
            </a:r>
          </a:p>
          <a:p>
            <a:r>
              <a:rPr lang="de-DE" dirty="0"/>
              <a:t>Beispiel : Versteckt von einer Nachricht in Pixel eines Bildes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Was ist Steganographie ?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101BF0F6-5353-DF8E-CF8F-B2B36965123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de-DE" dirty="0"/>
              <a:t>Jeder Pixel eines Bildes Besteht aus Farben (RGB)</a:t>
            </a:r>
          </a:p>
          <a:p>
            <a:r>
              <a:rPr lang="de-DE" dirty="0"/>
              <a:t>Die Farben bestehen aus 8-bit-Zahlen ( Beispiel : 105 = 01101001).</a:t>
            </a:r>
          </a:p>
          <a:p>
            <a:r>
              <a:rPr lang="de-DE" dirty="0"/>
              <a:t>Bei diesem Verfahren wird das letzte Bit verwendet, um eine Nachricht zu speichern ( Beispiel: 01101001 + „1“ = 01101010 )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6FC1FE-FF92-1ADB-4F67-433681AF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Steganographie mit Bildern 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30F9F-49EE-A209-4000-DC339880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63001-89A8-F258-F143-DAD8A197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9752F9-8907-3375-31B2-00ABE4D8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0825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AAF4A0EE-3799-0581-3DCF-B5C09BB31A4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849325D-B87B-32EA-3522-30B73C2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</a:t>
            </a:r>
            <a:r>
              <a:rPr lang="de-DE"/>
              <a:t>des Programms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909FE0-940F-B919-6FD2-F5E6E98B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6F306-245A-7338-6999-89436713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ED073-65FE-BE1E-A56F-B72E3A80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125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Fragen ? Feedbacks 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6_TF56180624_Win32" id="{AADAF5FC-F054-4702-9975-8306FA50864C}" vid="{E63F7C20-6624-42A5-8F8C-D0F0877C157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Minimalistische helle Verkaufspräsentation</Template>
  <TotalTime>0</TotalTime>
  <Words>119</Words>
  <Application>Microsoft Office PowerPoint</Application>
  <PresentationFormat>Breitbild</PresentationFormat>
  <Paragraphs>28</Paragraphs>
  <Slides>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Monoline</vt:lpstr>
      <vt:lpstr>Steganographie</vt:lpstr>
      <vt:lpstr>Was ist Steganographie ?</vt:lpstr>
      <vt:lpstr>Wie funktioniert Steganographie mit Bildern ?</vt:lpstr>
      <vt:lpstr>Ziel des Programms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 Taoufik ABDELLI</dc:creator>
  <cp:lastModifiedBy>Med Taoufik ABDELLI</cp:lastModifiedBy>
  <cp:revision>1</cp:revision>
  <dcterms:created xsi:type="dcterms:W3CDTF">2025-07-06T10:30:33Z</dcterms:created>
  <dcterms:modified xsi:type="dcterms:W3CDTF">2025-07-06T10:41:51Z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