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76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94426-F34B-42AE-A7C8-F89562EAA963}" v="2" dt="2025-07-06T10:40:47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28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 Taoufik ABDELLI" userId="c935770f012496e6" providerId="LiveId" clId="{0AB94426-F34B-42AE-A7C8-F89562EAA963}"/>
    <pc:docChg chg="custSel addSld delSld modSld">
      <pc:chgData name="Med Taoufik ABDELLI" userId="c935770f012496e6" providerId="LiveId" clId="{0AB94426-F34B-42AE-A7C8-F89562EAA963}" dt="2025-07-06T10:41:48.693" v="379" actId="20577"/>
      <pc:docMkLst>
        <pc:docMk/>
      </pc:docMkLst>
      <pc:sldChg chg="del">
        <pc:chgData name="Med Taoufik ABDELLI" userId="c935770f012496e6" providerId="LiveId" clId="{0AB94426-F34B-42AE-A7C8-F89562EAA963}" dt="2025-07-06T10:35:39.473" v="4" actId="47"/>
        <pc:sldMkLst>
          <pc:docMk/>
          <pc:sldMk cId="707789176" sldId="258"/>
        </pc:sldMkLst>
      </pc:sldChg>
      <pc:sldChg chg="del">
        <pc:chgData name="Med Taoufik ABDELLI" userId="c935770f012496e6" providerId="LiveId" clId="{0AB94426-F34B-42AE-A7C8-F89562EAA963}" dt="2025-07-06T10:35:49.749" v="13" actId="47"/>
        <pc:sldMkLst>
          <pc:docMk/>
          <pc:sldMk cId="566997565" sldId="260"/>
        </pc:sldMkLst>
      </pc:sldChg>
      <pc:sldChg chg="del">
        <pc:chgData name="Med Taoufik ABDELLI" userId="c935770f012496e6" providerId="LiveId" clId="{0AB94426-F34B-42AE-A7C8-F89562EAA963}" dt="2025-07-06T10:35:37.640" v="0" actId="47"/>
        <pc:sldMkLst>
          <pc:docMk/>
          <pc:sldMk cId="1738561688" sldId="261"/>
        </pc:sldMkLst>
      </pc:sldChg>
      <pc:sldChg chg="del">
        <pc:chgData name="Med Taoufik ABDELLI" userId="c935770f012496e6" providerId="LiveId" clId="{0AB94426-F34B-42AE-A7C8-F89562EAA963}" dt="2025-07-06T10:35:38.345" v="1" actId="47"/>
        <pc:sldMkLst>
          <pc:docMk/>
          <pc:sldMk cId="1593920805" sldId="262"/>
        </pc:sldMkLst>
      </pc:sldChg>
      <pc:sldChg chg="del">
        <pc:chgData name="Med Taoufik ABDELLI" userId="c935770f012496e6" providerId="LiveId" clId="{0AB94426-F34B-42AE-A7C8-F89562EAA963}" dt="2025-07-06T10:35:39.099" v="3" actId="47"/>
        <pc:sldMkLst>
          <pc:docMk/>
          <pc:sldMk cId="1346372204" sldId="264"/>
        </pc:sldMkLst>
      </pc:sldChg>
      <pc:sldChg chg="del">
        <pc:chgData name="Med Taoufik ABDELLI" userId="c935770f012496e6" providerId="LiveId" clId="{0AB94426-F34B-42AE-A7C8-F89562EAA963}" dt="2025-07-06T10:35:42.982" v="6" actId="47"/>
        <pc:sldMkLst>
          <pc:docMk/>
          <pc:sldMk cId="2121178069" sldId="266"/>
        </pc:sldMkLst>
      </pc:sldChg>
      <pc:sldChg chg="del">
        <pc:chgData name="Med Taoufik ABDELLI" userId="c935770f012496e6" providerId="LiveId" clId="{0AB94426-F34B-42AE-A7C8-F89562EAA963}" dt="2025-07-06T10:35:45.287" v="8" actId="47"/>
        <pc:sldMkLst>
          <pc:docMk/>
          <pc:sldMk cId="4151694508" sldId="268"/>
        </pc:sldMkLst>
      </pc:sldChg>
      <pc:sldChg chg="del">
        <pc:chgData name="Med Taoufik ABDELLI" userId="c935770f012496e6" providerId="LiveId" clId="{0AB94426-F34B-42AE-A7C8-F89562EAA963}" dt="2025-07-06T10:35:47.135" v="10" actId="47"/>
        <pc:sldMkLst>
          <pc:docMk/>
          <pc:sldMk cId="1472106130" sldId="270"/>
        </pc:sldMkLst>
      </pc:sldChg>
      <pc:sldChg chg="del">
        <pc:chgData name="Med Taoufik ABDELLI" userId="c935770f012496e6" providerId="LiveId" clId="{0AB94426-F34B-42AE-A7C8-F89562EAA963}" dt="2025-07-06T10:35:53.146" v="17" actId="47"/>
        <pc:sldMkLst>
          <pc:docMk/>
          <pc:sldMk cId="920173932" sldId="275"/>
        </pc:sldMkLst>
      </pc:sldChg>
      <pc:sldChg chg="modSp mod">
        <pc:chgData name="Med Taoufik ABDELLI" userId="c935770f012496e6" providerId="LiveId" clId="{0AB94426-F34B-42AE-A7C8-F89562EAA963}" dt="2025-07-06T10:36:20.963" v="53" actId="20577"/>
        <pc:sldMkLst>
          <pc:docMk/>
          <pc:sldMk cId="2436493926" sldId="276"/>
        </pc:sldMkLst>
        <pc:spChg chg="mod">
          <ac:chgData name="Med Taoufik ABDELLI" userId="c935770f012496e6" providerId="LiveId" clId="{0AB94426-F34B-42AE-A7C8-F89562EAA963}" dt="2025-07-06T10:36:20.963" v="53" actId="20577"/>
          <ac:spMkLst>
            <pc:docMk/>
            <pc:sldMk cId="2436493926" sldId="276"/>
            <ac:spMk id="3" creationId="{24AFFC60-19C3-4901-93F7-7AAF4C09F8C6}"/>
          </ac:spMkLst>
        </pc:spChg>
      </pc:sldChg>
      <pc:sldChg chg="modSp new mod">
        <pc:chgData name="Med Taoufik ABDELLI" userId="c935770f012496e6" providerId="LiveId" clId="{0AB94426-F34B-42AE-A7C8-F89562EAA963}" dt="2025-07-06T10:41:24.046" v="360" actId="20577"/>
        <pc:sldMkLst>
          <pc:docMk/>
          <pc:sldMk cId="1082542338" sldId="278"/>
        </pc:sldMkLst>
        <pc:spChg chg="mod">
          <ac:chgData name="Med Taoufik ABDELLI" userId="c935770f012496e6" providerId="LiveId" clId="{0AB94426-F34B-42AE-A7C8-F89562EAA963}" dt="2025-07-06T10:41:24.046" v="360" actId="20577"/>
          <ac:spMkLst>
            <pc:docMk/>
            <pc:sldMk cId="1082542338" sldId="278"/>
            <ac:spMk id="2" creationId="{101BF0F6-5353-DF8E-CF8F-B2B369651230}"/>
          </ac:spMkLst>
        </pc:spChg>
        <pc:spChg chg="mod">
          <ac:chgData name="Med Taoufik ABDELLI" userId="c935770f012496e6" providerId="LiveId" clId="{0AB94426-F34B-42AE-A7C8-F89562EAA963}" dt="2025-07-06T10:37:14.108" v="103" actId="20577"/>
          <ac:spMkLst>
            <pc:docMk/>
            <pc:sldMk cId="1082542338" sldId="278"/>
            <ac:spMk id="3" creationId="{896FC1FE-FF92-1ADB-4F67-433681AF0235}"/>
          </ac:spMkLst>
        </pc:spChg>
      </pc:sldChg>
      <pc:sldChg chg="del">
        <pc:chgData name="Med Taoufik ABDELLI" userId="c935770f012496e6" providerId="LiveId" clId="{0AB94426-F34B-42AE-A7C8-F89562EAA963}" dt="2025-07-06T10:35:40.759" v="5" actId="47"/>
        <pc:sldMkLst>
          <pc:docMk/>
          <pc:sldMk cId="2069393026" sldId="278"/>
        </pc:sldMkLst>
      </pc:sldChg>
      <pc:sldChg chg="modSp new mod">
        <pc:chgData name="Med Taoufik ABDELLI" userId="c935770f012496e6" providerId="LiveId" clId="{0AB94426-F34B-42AE-A7C8-F89562EAA963}" dt="2025-07-06T10:41:48.693" v="379" actId="20577"/>
        <pc:sldMkLst>
          <pc:docMk/>
          <pc:sldMk cId="4001258277" sldId="279"/>
        </pc:sldMkLst>
        <pc:spChg chg="mod">
          <ac:chgData name="Med Taoufik ABDELLI" userId="c935770f012496e6" providerId="LiveId" clId="{0AB94426-F34B-42AE-A7C8-F89562EAA963}" dt="2025-07-06T10:41:48.693" v="379" actId="20577"/>
          <ac:spMkLst>
            <pc:docMk/>
            <pc:sldMk cId="4001258277" sldId="279"/>
            <ac:spMk id="3" creationId="{0849325D-B87B-32EA-3522-30B73C2D3BB5}"/>
          </ac:spMkLst>
        </pc:spChg>
      </pc:sldChg>
      <pc:sldChg chg="del">
        <pc:chgData name="Med Taoufik ABDELLI" userId="c935770f012496e6" providerId="LiveId" clId="{0AB94426-F34B-42AE-A7C8-F89562EAA963}" dt="2025-07-06T10:35:46.247" v="9" actId="47"/>
        <pc:sldMkLst>
          <pc:docMk/>
          <pc:sldMk cId="1417396711" sldId="280"/>
        </pc:sldMkLst>
      </pc:sldChg>
      <pc:sldChg chg="del">
        <pc:chgData name="Med Taoufik ABDELLI" userId="c935770f012496e6" providerId="LiveId" clId="{0AB94426-F34B-42AE-A7C8-F89562EAA963}" dt="2025-07-06T10:35:50.608" v="14" actId="47"/>
        <pc:sldMkLst>
          <pc:docMk/>
          <pc:sldMk cId="3477453048" sldId="282"/>
        </pc:sldMkLst>
      </pc:sldChg>
      <pc:sldChg chg="del">
        <pc:chgData name="Med Taoufik ABDELLI" userId="c935770f012496e6" providerId="LiveId" clId="{0AB94426-F34B-42AE-A7C8-F89562EAA963}" dt="2025-07-06T10:35:51.301" v="15" actId="47"/>
        <pc:sldMkLst>
          <pc:docMk/>
          <pc:sldMk cId="3396266754" sldId="283"/>
        </pc:sldMkLst>
      </pc:sldChg>
      <pc:sldChg chg="del">
        <pc:chgData name="Med Taoufik ABDELLI" userId="c935770f012496e6" providerId="LiveId" clId="{0AB94426-F34B-42AE-A7C8-F89562EAA963}" dt="2025-07-06T10:35:38.756" v="2" actId="47"/>
        <pc:sldMkLst>
          <pc:docMk/>
          <pc:sldMk cId="1844941827" sldId="289"/>
        </pc:sldMkLst>
      </pc:sldChg>
      <pc:sldChg chg="del">
        <pc:chgData name="Med Taoufik ABDELLI" userId="c935770f012496e6" providerId="LiveId" clId="{0AB94426-F34B-42AE-A7C8-F89562EAA963}" dt="2025-07-06T10:35:52.234" v="16" actId="47"/>
        <pc:sldMkLst>
          <pc:docMk/>
          <pc:sldMk cId="1177824853" sldId="290"/>
        </pc:sldMkLst>
      </pc:sldChg>
      <pc:sldChg chg="del">
        <pc:chgData name="Med Taoufik ABDELLI" userId="c935770f012496e6" providerId="LiveId" clId="{0AB94426-F34B-42AE-A7C8-F89562EAA963}" dt="2025-07-06T10:35:43.782" v="7" actId="47"/>
        <pc:sldMkLst>
          <pc:docMk/>
          <pc:sldMk cId="404854312" sldId="292"/>
        </pc:sldMkLst>
      </pc:sldChg>
      <pc:sldChg chg="del">
        <pc:chgData name="Med Taoufik ABDELLI" userId="c935770f012496e6" providerId="LiveId" clId="{0AB94426-F34B-42AE-A7C8-F89562EAA963}" dt="2025-07-06T10:35:47.955" v="11" actId="47"/>
        <pc:sldMkLst>
          <pc:docMk/>
          <pc:sldMk cId="473871986" sldId="293"/>
        </pc:sldMkLst>
      </pc:sldChg>
      <pc:sldChg chg="del">
        <pc:chgData name="Med Taoufik ABDELLI" userId="c935770f012496e6" providerId="LiveId" clId="{0AB94426-F34B-42AE-A7C8-F89562EAA963}" dt="2025-07-06T10:35:48.800" v="12" actId="47"/>
        <pc:sldMkLst>
          <pc:docMk/>
          <pc:sldMk cId="3084972071" sldId="294"/>
        </pc:sldMkLst>
      </pc:sldChg>
      <pc:sldMasterChg chg="delSldLayout">
        <pc:chgData name="Med Taoufik ABDELLI" userId="c935770f012496e6" providerId="LiveId" clId="{0AB94426-F34B-42AE-A7C8-F89562EAA963}" dt="2025-07-06T10:35:47.955" v="11" actId="47"/>
        <pc:sldMasterMkLst>
          <pc:docMk/>
          <pc:sldMasterMk cId="1928452137" sldId="2147483666"/>
        </pc:sldMasterMkLst>
        <pc:sldLayoutChg chg="del">
          <pc:chgData name="Med Taoufik ABDELLI" userId="c935770f012496e6" providerId="LiveId" clId="{0AB94426-F34B-42AE-A7C8-F89562EAA963}" dt="2025-07-06T10:35:46.247" v="9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Med Taoufik ABDELLI" userId="c935770f012496e6" providerId="LiveId" clId="{0AB94426-F34B-42AE-A7C8-F89562EAA963}" dt="2025-07-06T10:35:47.955" v="11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A4BAD4-14F2-4D4A-BAC1-A644C6A8B8B8}" type="datetime1">
              <a:rPr lang="de-DE" smtClean="0"/>
              <a:t>06.07.2025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6048-6F8A-4683-A7AB-9FF3D1DE1A65}" type="datetime1">
              <a:rPr lang="de-DE" smtClean="0"/>
              <a:pPr/>
              <a:t>06.07.2025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4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17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de-DE" sz="4000" dirty="0"/>
              <a:t>Steganographie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Autofit/>
          </a:bodyPr>
          <a:lstStyle/>
          <a:p>
            <a:pPr rtl="0"/>
            <a:r>
              <a:rPr lang="de-DE" sz="2400" dirty="0"/>
              <a:t>Daten aus Bildern extrahieren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BFA5072-C543-754B-501E-207D71F2FF0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de-DE" dirty="0"/>
              <a:t>Die Art Informationen unsichtbar zu verstecken ( in einem Audio, Video , Bild, …)</a:t>
            </a:r>
          </a:p>
          <a:p>
            <a:r>
              <a:rPr lang="de-DE" dirty="0"/>
              <a:t>Im Gegensatz zur Kryptographie wird nicht verschlüsselt</a:t>
            </a:r>
          </a:p>
          <a:p>
            <a:r>
              <a:rPr lang="de-DE" dirty="0"/>
              <a:t>Beispiel : Versteckt von einer Nachricht in Pixel eines Bildes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ist Steganographie 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Steganographie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-Platzhalter 1">
            <a:extLst>
              <a:ext uri="{FF2B5EF4-FFF2-40B4-BE49-F238E27FC236}">
                <a16:creationId xmlns:a16="http://schemas.microsoft.com/office/drawing/2014/main" id="{101BF0F6-5353-DF8E-CF8F-B2B369651230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de-DE" dirty="0"/>
              <a:t>Jeder Pixel eines Bildes Besteht aus Farben (RGB)</a:t>
            </a:r>
          </a:p>
          <a:p>
            <a:r>
              <a:rPr lang="de-DE" dirty="0"/>
              <a:t>Die Farben bestehen aus 8-bit-Zahlen ( Beispiel : 105 = 01101001).</a:t>
            </a:r>
          </a:p>
          <a:p>
            <a:r>
              <a:rPr lang="de-DE" dirty="0"/>
              <a:t>Bei diesem Verfahren wird das letzte Bit verwendet, um eine Nachricht zu speichern ( Beispiel: 01101001 + „1“ = 01101010 )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6FC1FE-FF92-1ADB-4F67-433681AF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Steganographie mit Bildern 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63001-89A8-F258-F143-DAD8A197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Steganographie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752F9-8907-3375-31B2-00ABE4D8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825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-Platzhalter 1">
            <a:extLst>
              <a:ext uri="{FF2B5EF4-FFF2-40B4-BE49-F238E27FC236}">
                <a16:creationId xmlns:a16="http://schemas.microsoft.com/office/drawing/2014/main" id="{AAF4A0EE-3799-0581-3DCF-B5C09BB31A4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de-DE" dirty="0"/>
              <a:t>Das Programm dient zu:</a:t>
            </a:r>
          </a:p>
          <a:p>
            <a:r>
              <a:rPr lang="de-DE" dirty="0"/>
              <a:t>Ein Bild zu laden (.</a:t>
            </a:r>
            <a:r>
              <a:rPr lang="de-DE" dirty="0" err="1"/>
              <a:t>png</a:t>
            </a:r>
            <a:r>
              <a:rPr lang="de-DE" dirty="0"/>
              <a:t>-Typ)</a:t>
            </a:r>
          </a:p>
          <a:p>
            <a:r>
              <a:rPr lang="de-DE" dirty="0"/>
              <a:t>Die verstecke Bits zu entdecken und auflisten.</a:t>
            </a:r>
          </a:p>
          <a:p>
            <a:r>
              <a:rPr lang="de-DE" dirty="0"/>
              <a:t>Binäre Daten zu Zeichen zusammenfügen (ASCII-Zeichen)</a:t>
            </a:r>
          </a:p>
          <a:p>
            <a:r>
              <a:rPr lang="de-DE" dirty="0"/>
              <a:t>Die versteckte Nachricht anzuzeigen.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49325D-B87B-32EA-3522-30B73C2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</a:t>
            </a:r>
            <a:r>
              <a:rPr lang="de-DE"/>
              <a:t>des Programms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6F306-245A-7338-6999-89436713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Steganographie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ED073-65FE-BE1E-A56F-B72E3A80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0125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-Platzhalter 1">
            <a:extLst>
              <a:ext uri="{FF2B5EF4-FFF2-40B4-BE49-F238E27FC236}">
                <a16:creationId xmlns:a16="http://schemas.microsoft.com/office/drawing/2014/main" id="{EBE95072-7BF1-BCCC-4673-951ECD57588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03773" y="1255518"/>
            <a:ext cx="10382026" cy="961425"/>
          </a:xfrm>
        </p:spPr>
        <p:txBody>
          <a:bodyPr>
            <a:noAutofit/>
          </a:bodyPr>
          <a:lstStyle/>
          <a:p>
            <a:r>
              <a:rPr lang="de-DE" sz="1600" dirty="0"/>
              <a:t>Jedes Pixel durchgehen</a:t>
            </a:r>
          </a:p>
          <a:p>
            <a:r>
              <a:rPr lang="de-DE" sz="1600" dirty="0"/>
              <a:t>Holt das letzte geänderte Bit der RGB</a:t>
            </a:r>
          </a:p>
          <a:p>
            <a:r>
              <a:rPr lang="de-DE" sz="1600" dirty="0"/>
              <a:t>Wandelt 8 Bits in ein Zeichen um</a:t>
            </a:r>
          </a:p>
          <a:p>
            <a:r>
              <a:rPr lang="de-DE" sz="1600" dirty="0"/>
              <a:t>Stoppt bei „#“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FCECBCE-E4E0-C9D7-4BB9-FDBFE1A4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9AA46F-0C37-2518-1119-330393F2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Steganographie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35F70-5A9A-4F45-F62B-65126EDE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5</a:t>
            </a:fld>
            <a:endParaRPr lang="de-DE" noProof="0"/>
          </a:p>
        </p:txBody>
      </p:sp>
      <p:pic>
        <p:nvPicPr>
          <p:cNvPr id="8" name="Grafik 7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E0D64586-7DF3-7D13-B90B-0E62B115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1080"/>
            <a:ext cx="8610600" cy="4276919"/>
          </a:xfrm>
          <a:prstGeom prst="rect">
            <a:avLst/>
          </a:prstGeom>
        </p:spPr>
      </p:pic>
      <p:pic>
        <p:nvPicPr>
          <p:cNvPr id="10" name="Grafik 9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C0C19449-D973-8D8A-8E4B-3BAE675DA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0" y="1255518"/>
            <a:ext cx="3252395" cy="23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8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-Platzhalter 1">
            <a:extLst>
              <a:ext uri="{FF2B5EF4-FFF2-40B4-BE49-F238E27FC236}">
                <a16:creationId xmlns:a16="http://schemas.microsoft.com/office/drawing/2014/main" id="{2CB4F665-72D5-04D0-9488-50863B509156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de-DE" dirty="0"/>
              <a:t>Vor:</a:t>
            </a:r>
          </a:p>
          <a:p>
            <a:pPr lvl="1"/>
            <a:r>
              <a:rPr lang="de-DE" dirty="0"/>
              <a:t>Einfache Umsetzung</a:t>
            </a:r>
          </a:p>
          <a:p>
            <a:pPr lvl="1"/>
            <a:r>
              <a:rPr lang="de-DE" dirty="0"/>
              <a:t>Klare Nachrichten (mit GUI)</a:t>
            </a:r>
          </a:p>
          <a:p>
            <a:r>
              <a:rPr lang="de-DE" dirty="0"/>
              <a:t>Einschränkungen:</a:t>
            </a:r>
          </a:p>
          <a:p>
            <a:pPr lvl="1"/>
            <a:r>
              <a:rPr lang="de-DE" dirty="0"/>
              <a:t>nicht verschlüsselt (einfach versteckt)</a:t>
            </a:r>
          </a:p>
          <a:p>
            <a:pPr lvl="1"/>
            <a:r>
              <a:rPr lang="de-DE" dirty="0"/>
              <a:t>Nicht </a:t>
            </a:r>
            <a:r>
              <a:rPr lang="de-DE" dirty="0" err="1"/>
              <a:t>gegeignet</a:t>
            </a:r>
            <a:r>
              <a:rPr lang="de-DE" dirty="0"/>
              <a:t> für komplizierte Bilder-</a:t>
            </a:r>
            <a:r>
              <a:rPr lang="de-DE" dirty="0" err="1"/>
              <a:t>Txyen</a:t>
            </a:r>
            <a:r>
              <a:rPr lang="de-DE" dirty="0"/>
              <a:t> (</a:t>
            </a:r>
            <a:r>
              <a:rPr lang="de-DE" dirty="0" err="1"/>
              <a:t>z.B</a:t>
            </a:r>
            <a:r>
              <a:rPr lang="de-DE" dirty="0"/>
              <a:t> JPEG)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54BDB9D-C2D3-C319-42C2-54115F43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und Nachteile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849679-4B57-94CF-9AF2-3CDDCB9C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Steganographie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639B89-152E-B2E6-16B9-3E2971DD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6371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-Platzhalter 1">
            <a:extLst>
              <a:ext uri="{FF2B5EF4-FFF2-40B4-BE49-F238E27FC236}">
                <a16:creationId xmlns:a16="http://schemas.microsoft.com/office/drawing/2014/main" id="{86D95F7A-7B31-2884-8A9B-B90E242C9B1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de-DE" dirty="0"/>
              <a:t>Steganographie ist eine simple und perfekte Methode zum Verstecken von Daten in Bildern</a:t>
            </a:r>
          </a:p>
          <a:p>
            <a:r>
              <a:rPr lang="de-DE" dirty="0"/>
              <a:t>Mit einer geeigneten Programmiersprache (hier Python9 lässt sich diese Methode schnell umsetzen.</a:t>
            </a:r>
          </a:p>
          <a:p>
            <a:r>
              <a:rPr lang="de-DE" dirty="0"/>
              <a:t>Guten Methode für IT-Sicherheit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9B2292B-BA38-F63A-0D4E-7E58F414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E7068-1520-8DE0-EB67-7D5C938B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Steganographie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82C00-CB6A-7F6A-8A83-8671FB7F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0787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Fragen ? Feedbacks 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r>
              <a:rPr lang="de-DE" dirty="0"/>
              <a:t>Steganographie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6_TF56180624_Win32" id="{AADAF5FC-F054-4702-9975-8306FA50864C}" vid="{E63F7C20-6624-42A5-8F8C-D0F0877C157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helle Verkaufspräsentation</Template>
  <TotalTime>0</TotalTime>
  <Words>239</Words>
  <Application>Microsoft Office PowerPoint</Application>
  <PresentationFormat>Breitbild</PresentationFormat>
  <Paragraphs>51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Steganographie</vt:lpstr>
      <vt:lpstr>Was ist Steganographie ?</vt:lpstr>
      <vt:lpstr>Wie funktioniert Steganographie mit Bildern ?</vt:lpstr>
      <vt:lpstr>Ziel des Programms</vt:lpstr>
      <vt:lpstr>Code </vt:lpstr>
      <vt:lpstr>Vorteile und Nachteile</vt:lpstr>
      <vt:lpstr>Fazit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 Taoufik ABDELLI</dc:creator>
  <cp:lastModifiedBy>Med Taoufik ABDELLI</cp:lastModifiedBy>
  <cp:revision>3</cp:revision>
  <dcterms:created xsi:type="dcterms:W3CDTF">2025-07-06T10:30:33Z</dcterms:created>
  <dcterms:modified xsi:type="dcterms:W3CDTF">2025-07-06T14:45:17Z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