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5" name="PlaceHolder 2"/>
          <p:cNvSpPr>
            <a:spLocks noGrp="1"/>
          </p:cNvSpPr>
          <p:nvPr>
            <p:ph type="body"/>
          </p:nvPr>
        </p:nvSpPr>
        <p:spPr>
          <a:xfrm>
            <a:off x="504000" y="301320"/>
            <a:ext cx="9071280" cy="2791080"/>
          </a:xfrm>
          <a:prstGeom prst="rect">
            <a:avLst/>
          </a:prstGeom>
        </p:spPr>
        <p:txBody>
          <a:bodyPr lIns="0" rIns="0" tIns="0" bIns="0"/>
          <a:p>
            <a:endParaRPr/>
          </a:p>
        </p:txBody>
      </p:sp>
      <p:sp>
        <p:nvSpPr>
          <p:cNvPr id="26" name="PlaceHolder 3"/>
          <p:cNvSpPr>
            <a:spLocks noGrp="1"/>
          </p:cNvSpPr>
          <p:nvPr>
            <p:ph type="body"/>
          </p:nvPr>
        </p:nvSpPr>
        <p:spPr>
          <a:xfrm>
            <a:off x="504000" y="3358080"/>
            <a:ext cx="9071280" cy="27910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8" name="PlaceHolder 2"/>
          <p:cNvSpPr>
            <a:spLocks noGrp="1"/>
          </p:cNvSpPr>
          <p:nvPr>
            <p:ph type="body"/>
          </p:nvPr>
        </p:nvSpPr>
        <p:spPr>
          <a:xfrm>
            <a:off x="504000" y="301320"/>
            <a:ext cx="4426560" cy="2791080"/>
          </a:xfrm>
          <a:prstGeom prst="rect">
            <a:avLst/>
          </a:prstGeom>
        </p:spPr>
        <p:txBody>
          <a:bodyPr lIns="0" rIns="0" tIns="0" bIns="0"/>
          <a:p>
            <a:endParaRPr/>
          </a:p>
        </p:txBody>
      </p:sp>
      <p:sp>
        <p:nvSpPr>
          <p:cNvPr id="29" name="PlaceHolder 3"/>
          <p:cNvSpPr>
            <a:spLocks noGrp="1"/>
          </p:cNvSpPr>
          <p:nvPr>
            <p:ph type="body"/>
          </p:nvPr>
        </p:nvSpPr>
        <p:spPr>
          <a:xfrm>
            <a:off x="5152320" y="301320"/>
            <a:ext cx="4426560" cy="2791080"/>
          </a:xfrm>
          <a:prstGeom prst="rect">
            <a:avLst/>
          </a:prstGeom>
        </p:spPr>
        <p:txBody>
          <a:bodyPr lIns="0" rIns="0" tIns="0" bIns="0"/>
          <a:p>
            <a:endParaRPr/>
          </a:p>
        </p:txBody>
      </p:sp>
      <p:sp>
        <p:nvSpPr>
          <p:cNvPr id="30" name="PlaceHolder 4"/>
          <p:cNvSpPr>
            <a:spLocks noGrp="1"/>
          </p:cNvSpPr>
          <p:nvPr>
            <p:ph type="body"/>
          </p:nvPr>
        </p:nvSpPr>
        <p:spPr>
          <a:xfrm>
            <a:off x="5152320" y="3358080"/>
            <a:ext cx="4426560" cy="2791080"/>
          </a:xfrm>
          <a:prstGeom prst="rect">
            <a:avLst/>
          </a:prstGeom>
        </p:spPr>
        <p:txBody>
          <a:bodyPr lIns="0" rIns="0" tIns="0" bIns="0"/>
          <a:p>
            <a:endParaRPr/>
          </a:p>
        </p:txBody>
      </p:sp>
      <p:sp>
        <p:nvSpPr>
          <p:cNvPr id="31" name="PlaceHolder 5"/>
          <p:cNvSpPr>
            <a:spLocks noGrp="1"/>
          </p:cNvSpPr>
          <p:nvPr>
            <p:ph type="body"/>
          </p:nvPr>
        </p:nvSpPr>
        <p:spPr>
          <a:xfrm>
            <a:off x="504000" y="3358080"/>
            <a:ext cx="4426560" cy="27910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301320"/>
            <a:ext cx="9071280" cy="5851440"/>
          </a:xfrm>
          <a:prstGeom prst="rect">
            <a:avLst/>
          </a:prstGeom>
        </p:spPr>
        <p:txBody>
          <a:bodyPr lIns="0" rIns="0" tIns="0" bIns="0"/>
          <a:p>
            <a:endParaRPr/>
          </a:p>
        </p:txBody>
      </p:sp>
      <p:sp>
        <p:nvSpPr>
          <p:cNvPr id="34" name="PlaceHolder 3"/>
          <p:cNvSpPr>
            <a:spLocks noGrp="1"/>
          </p:cNvSpPr>
          <p:nvPr>
            <p:ph type="body"/>
          </p:nvPr>
        </p:nvSpPr>
        <p:spPr>
          <a:xfrm>
            <a:off x="504000" y="301320"/>
            <a:ext cx="9071280" cy="5851440"/>
          </a:xfrm>
          <a:prstGeom prst="rect">
            <a:avLst/>
          </a:prstGeom>
        </p:spPr>
        <p:txBody>
          <a:bodyPr lIns="0" rIns="0" tIns="0" bIns="0"/>
          <a:p>
            <a:endParaRPr/>
          </a:p>
        </p:txBody>
      </p:sp>
      <p:pic>
        <p:nvPicPr>
          <p:cNvPr id="35" name="" descr=""/>
          <p:cNvPicPr/>
          <p:nvPr/>
        </p:nvPicPr>
        <p:blipFill>
          <a:blip r:embed="rId2"/>
          <a:stretch/>
        </p:blipFill>
        <p:spPr>
          <a:xfrm>
            <a:off x="1372680" y="301320"/>
            <a:ext cx="7333560" cy="5851440"/>
          </a:xfrm>
          <a:prstGeom prst="rect">
            <a:avLst/>
          </a:prstGeom>
          <a:ln>
            <a:noFill/>
          </a:ln>
        </p:spPr>
      </p:pic>
      <p:pic>
        <p:nvPicPr>
          <p:cNvPr id="36" name="" descr=""/>
          <p:cNvPicPr/>
          <p:nvPr/>
        </p:nvPicPr>
        <p:blipFill>
          <a:blip r:embed="rId3"/>
          <a:stretch/>
        </p:blipFill>
        <p:spPr>
          <a:xfrm>
            <a:off x="1372680" y="301320"/>
            <a:ext cx="7333560" cy="5851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301320"/>
            <a:ext cx="9071280" cy="5851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 name="PlaceHolder 2"/>
          <p:cNvSpPr>
            <a:spLocks noGrp="1"/>
          </p:cNvSpPr>
          <p:nvPr>
            <p:ph type="body"/>
          </p:nvPr>
        </p:nvSpPr>
        <p:spPr>
          <a:xfrm>
            <a:off x="504000" y="301320"/>
            <a:ext cx="9071280" cy="5851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301320"/>
            <a:ext cx="4426560" cy="5851440"/>
          </a:xfrm>
          <a:prstGeom prst="rect">
            <a:avLst/>
          </a:prstGeom>
        </p:spPr>
        <p:txBody>
          <a:bodyPr lIns="0" rIns="0" tIns="0" bIns="0"/>
          <a:p>
            <a:endParaRPr/>
          </a:p>
        </p:txBody>
      </p:sp>
      <p:sp>
        <p:nvSpPr>
          <p:cNvPr id="9" name="PlaceHolder 3"/>
          <p:cNvSpPr>
            <a:spLocks noGrp="1"/>
          </p:cNvSpPr>
          <p:nvPr>
            <p:ph type="body"/>
          </p:nvPr>
        </p:nvSpPr>
        <p:spPr>
          <a:xfrm>
            <a:off x="5152320" y="301320"/>
            <a:ext cx="4426560" cy="5851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 name="PlaceHolder 2"/>
          <p:cNvSpPr>
            <a:spLocks noGrp="1"/>
          </p:cNvSpPr>
          <p:nvPr>
            <p:ph type="body"/>
          </p:nvPr>
        </p:nvSpPr>
        <p:spPr>
          <a:xfrm>
            <a:off x="504000" y="301320"/>
            <a:ext cx="4426560" cy="2791080"/>
          </a:xfrm>
          <a:prstGeom prst="rect">
            <a:avLst/>
          </a:prstGeom>
        </p:spPr>
        <p:txBody>
          <a:bodyPr lIns="0" rIns="0" tIns="0" bIns="0"/>
          <a:p>
            <a:endParaRPr/>
          </a:p>
        </p:txBody>
      </p:sp>
      <p:sp>
        <p:nvSpPr>
          <p:cNvPr id="14" name="PlaceHolder 3"/>
          <p:cNvSpPr>
            <a:spLocks noGrp="1"/>
          </p:cNvSpPr>
          <p:nvPr>
            <p:ph type="body"/>
          </p:nvPr>
        </p:nvSpPr>
        <p:spPr>
          <a:xfrm>
            <a:off x="504000" y="3358080"/>
            <a:ext cx="4426560" cy="2791080"/>
          </a:xfrm>
          <a:prstGeom prst="rect">
            <a:avLst/>
          </a:prstGeom>
        </p:spPr>
        <p:txBody>
          <a:bodyPr lIns="0" rIns="0" tIns="0" bIns="0"/>
          <a:p>
            <a:endParaRPr/>
          </a:p>
        </p:txBody>
      </p:sp>
      <p:sp>
        <p:nvSpPr>
          <p:cNvPr id="15" name="PlaceHolder 4"/>
          <p:cNvSpPr>
            <a:spLocks noGrp="1"/>
          </p:cNvSpPr>
          <p:nvPr>
            <p:ph type="body"/>
          </p:nvPr>
        </p:nvSpPr>
        <p:spPr>
          <a:xfrm>
            <a:off x="5152320" y="301320"/>
            <a:ext cx="4426560" cy="5851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7" name="PlaceHolder 2"/>
          <p:cNvSpPr>
            <a:spLocks noGrp="1"/>
          </p:cNvSpPr>
          <p:nvPr>
            <p:ph type="body"/>
          </p:nvPr>
        </p:nvSpPr>
        <p:spPr>
          <a:xfrm>
            <a:off x="504000" y="301320"/>
            <a:ext cx="4426560" cy="5851440"/>
          </a:xfrm>
          <a:prstGeom prst="rect">
            <a:avLst/>
          </a:prstGeom>
        </p:spPr>
        <p:txBody>
          <a:bodyPr lIns="0" rIns="0" tIns="0" bIns="0"/>
          <a:p>
            <a:endParaRPr/>
          </a:p>
        </p:txBody>
      </p:sp>
      <p:sp>
        <p:nvSpPr>
          <p:cNvPr id="18" name="PlaceHolder 3"/>
          <p:cNvSpPr>
            <a:spLocks noGrp="1"/>
          </p:cNvSpPr>
          <p:nvPr>
            <p:ph type="body"/>
          </p:nvPr>
        </p:nvSpPr>
        <p:spPr>
          <a:xfrm>
            <a:off x="5152320" y="301320"/>
            <a:ext cx="4426560" cy="2791080"/>
          </a:xfrm>
          <a:prstGeom prst="rect">
            <a:avLst/>
          </a:prstGeom>
        </p:spPr>
        <p:txBody>
          <a:bodyPr lIns="0" rIns="0" tIns="0" bIns="0"/>
          <a:p>
            <a:endParaRPr/>
          </a:p>
        </p:txBody>
      </p:sp>
      <p:sp>
        <p:nvSpPr>
          <p:cNvPr id="19" name="PlaceHolder 4"/>
          <p:cNvSpPr>
            <a:spLocks noGrp="1"/>
          </p:cNvSpPr>
          <p:nvPr>
            <p:ph type="body"/>
          </p:nvPr>
        </p:nvSpPr>
        <p:spPr>
          <a:xfrm>
            <a:off x="5152320" y="3358080"/>
            <a:ext cx="4426560" cy="27910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1" name="PlaceHolder 2"/>
          <p:cNvSpPr>
            <a:spLocks noGrp="1"/>
          </p:cNvSpPr>
          <p:nvPr>
            <p:ph type="body"/>
          </p:nvPr>
        </p:nvSpPr>
        <p:spPr>
          <a:xfrm>
            <a:off x="504000" y="301320"/>
            <a:ext cx="4426560" cy="2791080"/>
          </a:xfrm>
          <a:prstGeom prst="rect">
            <a:avLst/>
          </a:prstGeom>
        </p:spPr>
        <p:txBody>
          <a:bodyPr lIns="0" rIns="0" tIns="0" bIns="0"/>
          <a:p>
            <a:endParaRPr/>
          </a:p>
        </p:txBody>
      </p:sp>
      <p:sp>
        <p:nvSpPr>
          <p:cNvPr id="22" name="PlaceHolder 3"/>
          <p:cNvSpPr>
            <a:spLocks noGrp="1"/>
          </p:cNvSpPr>
          <p:nvPr>
            <p:ph type="body"/>
          </p:nvPr>
        </p:nvSpPr>
        <p:spPr>
          <a:xfrm>
            <a:off x="5152320" y="301320"/>
            <a:ext cx="4426560" cy="2791080"/>
          </a:xfrm>
          <a:prstGeom prst="rect">
            <a:avLst/>
          </a:prstGeom>
        </p:spPr>
        <p:txBody>
          <a:bodyPr lIns="0" rIns="0" tIns="0" bIns="0"/>
          <a:p>
            <a:endParaRPr/>
          </a:p>
        </p:txBody>
      </p:sp>
      <p:sp>
        <p:nvSpPr>
          <p:cNvPr id="23" name="PlaceHolder 4"/>
          <p:cNvSpPr>
            <a:spLocks noGrp="1"/>
          </p:cNvSpPr>
          <p:nvPr>
            <p:ph type="body"/>
          </p:nvPr>
        </p:nvSpPr>
        <p:spPr>
          <a:xfrm>
            <a:off x="504000" y="3358080"/>
            <a:ext cx="9071280" cy="27910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subTitle"/>
          </p:nvPr>
        </p:nvSpPr>
        <p:spPr>
          <a:xfrm>
            <a:off x="504000" y="301320"/>
            <a:ext cx="9071280" cy="5851440"/>
          </a:xfrm>
          <a:prstGeom prst="rect">
            <a:avLst/>
          </a:prstGeom>
        </p:spPr>
        <p:txBody>
          <a:bodyPr lIns="0" rIns="0" tIns="0" bIns="0" anchor="ctr"/>
          <a:p>
            <a:pPr algn="ctr"/>
            <a:endParaRPr/>
          </a:p>
        </p:txBody>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lang="en-IN" sz="4400" spc="-1">
                <a:latin typeface="Arial"/>
              </a:rPr>
              <a:t>Click to edit the title text format</a:t>
            </a:r>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p>
            <a:pPr marL="432000" indent="-324000">
              <a:buClr>
                <a:srgbClr val="ffffff"/>
              </a:buClr>
              <a:buSzPct val="45000"/>
              <a:buFont typeface="Wingdings" charset="2"/>
              <a:buChar char=""/>
            </a:pPr>
            <a:r>
              <a:rPr lang="en-IN" sz="3200" spc="-1">
                <a:latin typeface="Arial"/>
              </a:rPr>
              <a:t>Click to edit the outline text format</a:t>
            </a:r>
            <a:endParaRPr/>
          </a:p>
          <a:p>
            <a:pPr lvl="1" marL="864000" indent="-324000">
              <a:buClr>
                <a:srgbClr val="ffffff"/>
              </a:buClr>
              <a:buSzPct val="75000"/>
              <a:buFont typeface="Symbol" charset="2"/>
              <a:buChar char=""/>
            </a:pPr>
            <a:r>
              <a:rPr lang="en-IN" sz="2800" spc="-1">
                <a:latin typeface="Arial"/>
              </a:rPr>
              <a:t>Second Outline Level</a:t>
            </a:r>
            <a:endParaRPr/>
          </a:p>
          <a:p>
            <a:pPr lvl="2" marL="1296000" indent="-288000">
              <a:buClr>
                <a:srgbClr val="ffffff"/>
              </a:buClr>
              <a:buSzPct val="45000"/>
              <a:buFont typeface="Wingdings" charset="2"/>
              <a:buChar char=""/>
            </a:pPr>
            <a:r>
              <a:rPr lang="en-IN" sz="2400" spc="-1">
                <a:latin typeface="Arial"/>
              </a:rPr>
              <a:t>Third Outline Level</a:t>
            </a:r>
            <a:endParaRPr/>
          </a:p>
          <a:p>
            <a:pPr lvl="3" marL="1728000" indent="-216000">
              <a:buClr>
                <a:srgbClr val="ffffff"/>
              </a:buClr>
              <a:buSzPct val="75000"/>
              <a:buFont typeface="Symbol" charset="2"/>
              <a:buChar char=""/>
            </a:pPr>
            <a:r>
              <a:rPr lang="en-IN" sz="2000" spc="-1">
                <a:latin typeface="Arial"/>
              </a:rPr>
              <a:t>Fourth Outline Level</a:t>
            </a:r>
            <a:endParaRPr/>
          </a:p>
          <a:p>
            <a:pPr lvl="4" marL="2160000" indent="-216000">
              <a:buClr>
                <a:srgbClr val="ffffff"/>
              </a:buClr>
              <a:buSzPct val="45000"/>
              <a:buFont typeface="Wingdings" charset="2"/>
              <a:buChar char=""/>
            </a:pPr>
            <a:r>
              <a:rPr lang="en-IN" sz="2000" spc="-1">
                <a:latin typeface="Arial"/>
              </a:rPr>
              <a:t>Fifth Outline Level</a:t>
            </a:r>
            <a:endParaRPr/>
          </a:p>
          <a:p>
            <a:pPr lvl="5" marL="2592000" indent="-216000">
              <a:buClr>
                <a:srgbClr val="ffffff"/>
              </a:buClr>
              <a:buSzPct val="45000"/>
              <a:buFont typeface="Wingdings" charset="2"/>
              <a:buChar char=""/>
            </a:pPr>
            <a:r>
              <a:rPr lang="en-IN" sz="2000" spc="-1">
                <a:latin typeface="Arial"/>
              </a:rPr>
              <a:t>Sixth Outline Level</a:t>
            </a:r>
            <a:endParaRPr/>
          </a:p>
          <a:p>
            <a:pPr lvl="6" marL="3024000" indent="-216000">
              <a:buClr>
                <a:srgbClr val="ffffff"/>
              </a:buClr>
              <a:buSzPct val="45000"/>
              <a:buFont typeface="Wingdings" charset="2"/>
              <a:buChar char=""/>
            </a:pPr>
            <a:r>
              <a:rPr lang="en-IN"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IN" sz="3200" spc="-1" strike="noStrike">
                <a:uFill>
                  <a:solidFill>
                    <a:srgbClr val="ffffff"/>
                  </a:solidFill>
                </a:uFill>
                <a:latin typeface="Arial"/>
              </a:rPr>
              <a:t>Cloud Data </a:t>
            </a:r>
            <a:endParaRPr/>
          </a:p>
          <a:p>
            <a:pPr algn="ctr">
              <a:lnSpc>
                <a:spcPct val="100000"/>
              </a:lnSpc>
            </a:pPr>
            <a:r>
              <a:rPr lang="en-IN" sz="3200" spc="-1" strike="noStrike">
                <a:uFill>
                  <a:solidFill>
                    <a:srgbClr val="ffffff"/>
                  </a:solidFill>
                </a:uFill>
                <a:latin typeface="Arial"/>
              </a:rPr>
              <a:t>Your Data</a:t>
            </a:r>
            <a:endParaRPr/>
          </a:p>
          <a:p>
            <a:pPr algn="ctr">
              <a:lnSpc>
                <a:spcPct val="100000"/>
              </a:lnSpc>
            </a:pPr>
            <a:r>
              <a:rPr lang="en-IN" sz="3200" spc="-1" strike="noStrike">
                <a:uFill>
                  <a:solidFill>
                    <a:srgbClr val="ffffff"/>
                  </a:solidFill>
                </a:uFill>
                <a:latin typeface="Arial"/>
              </a:rPr>
              <a:t>Store it | Use it</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	</a:t>
            </a:r>
            <a:r>
              <a:rPr lang="en-IN" sz="3200" spc="-1" strike="noStrike">
                <a:uFill>
                  <a:solidFill>
                    <a:srgbClr val="ffffff"/>
                  </a:solidFill>
                </a:uFill>
                <a:latin typeface="Arial"/>
              </a:rPr>
              <a:t>Avinash Srivastava</a:t>
            </a:r>
            <a:endParaRPr/>
          </a:p>
          <a:p>
            <a:pPr algn="ctr">
              <a:lnSpc>
                <a:spcPct val="100000"/>
              </a:lnSpc>
            </a:pPr>
            <a:r>
              <a:rPr lang="en-IN" sz="800" spc="-1" strike="noStrike">
                <a:uFill>
                  <a:solidFill>
                    <a:srgbClr val="ffffff"/>
                  </a:solidFill>
                </a:uFill>
                <a:latin typeface="Arial"/>
              </a:rPr>
              <a:t>	</a:t>
            </a:r>
            <a:r>
              <a:rPr lang="en-IN" sz="800" spc="-1" strike="noStrike">
                <a:uFill>
                  <a:solidFill>
                    <a:srgbClr val="ffffff"/>
                  </a:solidFill>
                </a:uFill>
                <a:latin typeface="Arial"/>
              </a:rPr>
              <a:t>	</a:t>
            </a:r>
            <a:r>
              <a:rPr lang="en-IN" sz="800" spc="-1" strike="noStrike">
                <a:uFill>
                  <a:solidFill>
                    <a:srgbClr val="ffffff"/>
                  </a:solidFill>
                </a:uFill>
                <a:latin typeface="Arial"/>
              </a:rPr>
              <a:t>	</a:t>
            </a:r>
            <a:r>
              <a:rPr lang="en-IN" sz="800" spc="-1" strike="noStrike">
                <a:uFill>
                  <a:solidFill>
                    <a:srgbClr val="ffffff"/>
                  </a:solidFill>
                </a:uFill>
                <a:latin typeface="Arial"/>
              </a:rPr>
              <a:t>	</a:t>
            </a:r>
            <a:r>
              <a:rPr lang="en-IN" sz="800" spc="-1" strike="noStrike">
                <a:uFill>
                  <a:solidFill>
                    <a:srgbClr val="ffffff"/>
                  </a:solidFill>
                </a:uFill>
                <a:latin typeface="Arial"/>
              </a:rPr>
              <a:t>	</a:t>
            </a:r>
            <a:r>
              <a:rPr lang="en-IN" sz="800" spc="-1" strike="noStrike">
                <a:uFill>
                  <a:solidFill>
                    <a:srgbClr val="ffffff"/>
                  </a:solidFill>
                </a:uFill>
                <a:latin typeface="Arial"/>
              </a:rPr>
              <a:t>	</a:t>
            </a:r>
            <a:r>
              <a:rPr lang="en-IN" sz="800" spc="-1" strike="noStrike">
                <a:uFill>
                  <a:solidFill>
                    <a:srgbClr val="ffffff"/>
                  </a:solidFill>
                </a:uFill>
                <a:latin typeface="Arial"/>
              </a:rPr>
              <a:t>	</a:t>
            </a:r>
            <a:r>
              <a:rPr b="1" i="1" lang="en-IN" sz="1400" spc="-1" strike="noStrike">
                <a:solidFill>
                  <a:srgbClr val="800000"/>
                </a:solidFill>
                <a:uFill>
                  <a:solidFill>
                    <a:srgbClr val="ffffff"/>
                  </a:solidFill>
                </a:uFill>
                <a:latin typeface="Arial"/>
              </a:rPr>
              <a:t>Bring d change | Live d future</a:t>
            </a:r>
            <a:endParaRPr/>
          </a:p>
          <a:p>
            <a:pPr algn="ctr">
              <a:lnSpc>
                <a:spcPct val="100000"/>
              </a:lnSpc>
            </a:pPr>
            <a:endParaRPr/>
          </a:p>
        </p:txBody>
      </p:sp>
      <p:pic>
        <p:nvPicPr>
          <p:cNvPr id="38" name="" descr=""/>
          <p:cNvPicPr/>
          <p:nvPr/>
        </p:nvPicPr>
        <p:blipFill>
          <a:blip r:embed="rId1"/>
          <a:stretch/>
        </p:blipFill>
        <p:spPr>
          <a:xfrm>
            <a:off x="1080000" y="2016000"/>
            <a:ext cx="2076120" cy="2199960"/>
          </a:xfrm>
          <a:prstGeom prst="rect">
            <a:avLst/>
          </a:prstGeom>
          <a:ln>
            <a:noFill/>
          </a:ln>
        </p:spPr>
      </p:pic>
      <p:sp>
        <p:nvSpPr>
          <p:cNvPr id="39" name="TextShape 2"/>
          <p:cNvSpPr txBox="1"/>
          <p:nvPr/>
        </p:nvSpPr>
        <p:spPr>
          <a:xfrm>
            <a:off x="864000" y="320400"/>
            <a:ext cx="8856000" cy="1879560"/>
          </a:xfrm>
          <a:prstGeom prst="rect">
            <a:avLst/>
          </a:prstGeom>
          <a:noFill/>
          <a:ln>
            <a:noFill/>
          </a:ln>
        </p:spPr>
        <p:txBody>
          <a:bodyPr lIns="0" rIns="0" tIns="0" bIns="0" anchor="ctr"/>
          <a:p>
            <a:pPr algn="ctr"/>
            <a:r>
              <a:rPr lang="en-IN" sz="4400" spc="-1">
                <a:latin typeface="Arial"/>
              </a:rPr>
              <a:t>Verizon </a:t>
            </a:r>
            <a:r>
              <a:rPr lang="en-IN" sz="4400" spc="-1">
                <a:latin typeface="Arial"/>
              </a:rPr>
              <a:t>
</a:t>
            </a:r>
            <a:r>
              <a:rPr lang="en-IN" sz="1800" spc="-1">
                <a:solidFill>
                  <a:srgbClr val="000099"/>
                </a:solidFill>
                <a:latin typeface="Arial"/>
              </a:rPr>
              <a:t>..with | be Everywhere..!!!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2000" cy="5850360"/>
          </a:xfrm>
          <a:prstGeom prst="rect">
            <a:avLst/>
          </a:prstGeom>
          <a:noFill/>
          <a:ln>
            <a:noFill/>
          </a:ln>
        </p:spPr>
        <p:txBody>
          <a:bodyPr lIns="0" rIns="0" tIns="0" bIns="0" anchor="ctr"/>
          <a:p>
            <a:pPr algn="ctr"/>
            <a:r>
              <a:rPr lang="en-IN" sz="3200" spc="-1">
                <a:latin typeface="Arial"/>
              </a:rPr>
              <a:t>Multiple Plans for multiple groups of people.</a:t>
            </a:r>
            <a:endParaRPr/>
          </a:p>
          <a:p>
            <a:pPr algn="ctr"/>
            <a:r>
              <a:rPr lang="en-IN" sz="3200" spc="-1">
                <a:latin typeface="Arial"/>
              </a:rPr>
              <a:t>Buy one time huge data pack and use it in your style.</a:t>
            </a:r>
            <a:endParaRPr/>
          </a:p>
          <a:p>
            <a:pPr algn="ctr"/>
            <a:r>
              <a:rPr lang="en-IN" sz="3200" spc="-1">
                <a:latin typeface="Arial"/>
              </a:rPr>
              <a:t>Subscribe  1/2/3/6Month/Year plans and boom   online.</a:t>
            </a:r>
            <a:endParaRPr/>
          </a:p>
          <a:p>
            <a:pPr algn="ct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6000"/>
            <a:ext cx="9072000" cy="6381000"/>
          </a:xfrm>
          <a:prstGeom prst="rect">
            <a:avLst/>
          </a:prstGeom>
          <a:noFill/>
          <a:ln>
            <a:noFill/>
          </a:ln>
        </p:spPr>
        <p:txBody>
          <a:bodyPr lIns="0" rIns="0" tIns="0" bIns="0" anchor="ctr"/>
          <a:p>
            <a:pPr algn="ctr"/>
            <a:r>
              <a:rPr lang="en-IN" sz="3200" spc="-1">
                <a:latin typeface="Arial"/>
              </a:rPr>
              <a:t>Features</a:t>
            </a:r>
            <a:endParaRPr/>
          </a:p>
          <a:p>
            <a:pPr algn="ctr"/>
            <a:r>
              <a:rPr lang="en-IN" sz="3200" spc="-1">
                <a:latin typeface="Arial"/>
              </a:rPr>
              <a:t>1. After purchasing plans whenever u want u squeeze it from cloud to ur account how much u want as u need.</a:t>
            </a:r>
            <a:endParaRPr/>
          </a:p>
          <a:p>
            <a:pPr algn="ctr"/>
            <a:r>
              <a:rPr lang="en-IN" sz="3200" spc="-1">
                <a:latin typeface="Arial"/>
              </a:rPr>
              <a:t>2. Too busy dont want to use data no problem push back ur remaimng data from ur account to cloud use it later.</a:t>
            </a:r>
            <a:endParaRPr/>
          </a:p>
          <a:p>
            <a:pPr algn="ctr"/>
            <a:r>
              <a:rPr lang="en-IN" sz="3200" spc="-1">
                <a:latin typeface="Arial"/>
              </a:rPr>
              <a:t>3. More social means more data u need take as much can from ur cloud.</a:t>
            </a:r>
            <a:endParaRPr/>
          </a:p>
          <a:p>
            <a:pPr algn="ctr"/>
            <a:r>
              <a:rPr lang="en-IN" sz="3200" spc="-1">
                <a:latin typeface="Arial"/>
              </a:rPr>
              <a:t>4. Cloud Pack about to over but no money , no problem send signals to ur friend for data and borrow from him.</a:t>
            </a:r>
            <a:endParaRPr/>
          </a:p>
          <a:p>
            <a:pPr algn="ctr"/>
            <a:r>
              <a:rPr lang="en-IN" sz="3200" spc="-1">
                <a:latin typeface="Arial"/>
              </a:rPr>
              <a:t>Friend also not providing take loan from verizon cloud.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2000" cy="5850360"/>
          </a:xfrm>
          <a:prstGeom prst="rect">
            <a:avLst/>
          </a:prstGeom>
          <a:noFill/>
          <a:ln>
            <a:noFill/>
          </a:ln>
        </p:spPr>
        <p:txBody>
          <a:bodyPr lIns="0" rIns="0" tIns="0" bIns="0" anchor="ctr"/>
          <a:p>
            <a:pPr algn="ctr"/>
            <a:r>
              <a:rPr lang="en-IN" sz="3200" spc="-1">
                <a:latin typeface="Arial"/>
              </a:rPr>
              <a:t>5. Cloud data validity about to over but there is so much left over data ...Worryyingg!!!</a:t>
            </a:r>
            <a:endParaRPr/>
          </a:p>
          <a:p>
            <a:pPr algn="ctr"/>
            <a:r>
              <a:rPr lang="en-IN" sz="3200" spc="-1">
                <a:latin typeface="Arial"/>
              </a:rPr>
              <a:t>Dont worry Either gift to ur friend or we extend based ur days based on ur package.</a:t>
            </a:r>
            <a:endParaRPr/>
          </a:p>
          <a:p>
            <a:pPr algn="ct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2000" cy="5850360"/>
          </a:xfrm>
          <a:prstGeom prst="rect">
            <a:avLst/>
          </a:prstGeom>
          <a:noFill/>
          <a:ln>
            <a:noFill/>
          </a:ln>
        </p:spPr>
        <p:txBody>
          <a:bodyPr lIns="0" rIns="0" tIns="0" bIns="0" anchor="ctr"/>
          <a:p>
            <a:pPr algn="ctr"/>
            <a:r>
              <a:rPr lang="en-IN" sz="3200" spc="-1">
                <a:latin typeface="Arial"/>
              </a:rPr>
              <a:t>Business behind This...</a:t>
            </a:r>
            <a:endParaRPr/>
          </a:p>
          <a:p>
            <a:pPr algn="ctr"/>
            <a:r>
              <a:rPr lang="en-IN" sz="3200" spc="-1">
                <a:latin typeface="Arial"/>
              </a:rPr>
              <a:t>1.We can attract customer in different way as they think they got full control over data.</a:t>
            </a:r>
            <a:endParaRPr/>
          </a:p>
          <a:p>
            <a:pPr algn="ctr"/>
            <a:r>
              <a:rPr lang="en-IN" sz="3200" spc="-1">
                <a:latin typeface="Arial"/>
              </a:rPr>
              <a:t>2.We can hav advertisemnt on the cloud data app as many users will definately push/pull data from cloud app.</a:t>
            </a:r>
            <a:endParaRPr/>
          </a:p>
          <a:p>
            <a:pPr algn="ctr"/>
            <a:r>
              <a:rPr lang="en-IN" sz="3200" spc="-1">
                <a:latin typeface="Arial"/>
              </a:rPr>
              <a:t>3. As customer buys huge data so he will be verizon customer for long time.</a:t>
            </a:r>
            <a:endParaRPr/>
          </a:p>
          <a:p>
            <a:pPr algn="ctr"/>
            <a:r>
              <a:rPr lang="en-IN" sz="3200" spc="-1">
                <a:latin typeface="Arial"/>
              </a:rPr>
              <a:t>4. We can offer for both postpay/prepay.</a:t>
            </a:r>
            <a:endParaRPr/>
          </a:p>
          <a:p>
            <a:pPr algn="ctr"/>
            <a:endParaRPr/>
          </a:p>
          <a:p>
            <a:pPr algn="ct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One time customer will purchase Huge data for week/month/Year</a:t>
            </a:r>
            <a:endParaRPr/>
          </a:p>
          <a:p>
            <a:pPr algn="ctr">
              <a:lnSpc>
                <a:spcPct val="100000"/>
              </a:lnSpc>
            </a:pPr>
            <a:r>
              <a:rPr lang="en-IN" sz="3200" spc="-1" strike="noStrike">
                <a:uFill>
                  <a:solidFill>
                    <a:srgbClr val="ffffff"/>
                  </a:solidFill>
                </a:uFill>
                <a:latin typeface="Arial"/>
              </a:rPr>
              <a:t>And based on his plan he can use that data .</a:t>
            </a:r>
            <a:endParaRPr/>
          </a:p>
          <a:p>
            <a:pPr algn="ctr">
              <a:lnSpc>
                <a:spcPct val="100000"/>
              </a:lnSpc>
            </a:pPr>
            <a:endParaRPr/>
          </a:p>
        </p:txBody>
      </p:sp>
      <p:pic>
        <p:nvPicPr>
          <p:cNvPr id="41" name="" descr=""/>
          <p:cNvPicPr/>
          <p:nvPr/>
        </p:nvPicPr>
        <p:blipFill>
          <a:blip r:embed="rId1"/>
          <a:stretch/>
        </p:blipFill>
        <p:spPr>
          <a:xfrm>
            <a:off x="3960000" y="3960000"/>
            <a:ext cx="2142720" cy="21427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1. Suppose customer purchased the Data for month as he is on vacation there he can use more data for social and personel. But suddenly urgent work came n he has to back on work that tym he cannot use the data as he think he lost his money and data and he can curse company too.</a:t>
            </a:r>
            <a:endParaRPr/>
          </a:p>
          <a:p>
            <a:pPr algn="ctr">
              <a:lnSpc>
                <a:spcPct val="100000"/>
              </a:lnSpc>
            </a:pPr>
            <a:r>
              <a:rPr lang="en-IN" sz="3200" spc="-1" strike="noStrike">
                <a:uFill>
                  <a:solidFill>
                    <a:srgbClr val="ffffff"/>
                  </a:solidFill>
                </a:uFill>
                <a:latin typeface="Arial"/>
              </a:rPr>
              <a:t>2.A business man who is more active on social sites and trading shares and love to watch online videos.As he knows his monthly usage of data then also he will get burden to recharge his plan every month.</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504000" y="257040"/>
            <a:ext cx="9071280" cy="594000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3. Students purchase the data plan for a month as he got pocket money and suddenly in mid of plan  his xams came as he needs to concentrate on xam, he will go offline for a period of days but his data too gone he cannot use it again and also he cannot share the data with his family who dont hav xams.</a:t>
            </a:r>
            <a:endParaRPr/>
          </a:p>
          <a:p>
            <a:pPr algn="ctr">
              <a:lnSpc>
                <a:spcPct val="100000"/>
              </a:lnSpc>
            </a:pPr>
            <a:r>
              <a:rPr lang="en-IN" sz="3200" spc="-1" strike="noStrike">
                <a:uFill>
                  <a:solidFill>
                    <a:srgbClr val="ffffff"/>
                  </a:solidFill>
                </a:uFill>
                <a:latin typeface="Arial"/>
              </a:rPr>
              <a:t>As today is 30</a:t>
            </a:r>
            <a:r>
              <a:rPr lang="en-IN" sz="3200" spc="-1" strike="noStrike" baseline="101000">
                <a:uFill>
                  <a:solidFill>
                    <a:srgbClr val="ffffff"/>
                  </a:solidFill>
                </a:uFill>
                <a:latin typeface="Arial"/>
              </a:rPr>
              <a:t>th</a:t>
            </a:r>
            <a:r>
              <a:rPr lang="en-IN" sz="3200" spc="-1" strike="noStrike">
                <a:uFill>
                  <a:solidFill>
                    <a:srgbClr val="ffffff"/>
                  </a:solidFill>
                </a:uFill>
                <a:latin typeface="Arial"/>
              </a:rPr>
              <a:t> my data validity gonna over for my plan and from tomorrow to next xam there is big gap, so to refresh i want data pack to online but again for that i hav to purchase monthly plan or costly plan for my account.</a:t>
            </a:r>
            <a:endParaRPr/>
          </a:p>
          <a:p>
            <a:pPr algn="ct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4. Common man uses data carefully and they use </a:t>
            </a:r>
            <a:endParaRPr/>
          </a:p>
          <a:p>
            <a:pPr algn="ctr">
              <a:lnSpc>
                <a:spcPct val="100000"/>
              </a:lnSpc>
            </a:pPr>
            <a:r>
              <a:rPr lang="en-IN" sz="3200" spc="-1" strike="noStrike">
                <a:uFill>
                  <a:solidFill>
                    <a:srgbClr val="ffffff"/>
                  </a:solidFill>
                </a:uFill>
                <a:latin typeface="Arial"/>
              </a:rPr>
              <a:t>It efficiently. Some tym they purchase more and unable to use that data And also And Data wastage. For using 1 hr in day for month I need to pay huge. Customer think they could use those data later but that tym validity over.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5.  Ladies/girls,  they want more attentions n also selfie xperts wants there each moments to be shared with world. Coz of parties etc in mid of data plan they finish their data on 22</a:t>
            </a:r>
            <a:r>
              <a:rPr lang="en-IN" sz="3200" spc="-1" strike="noStrike" baseline="101000">
                <a:uFill>
                  <a:solidFill>
                    <a:srgbClr val="ffffff"/>
                  </a:solidFill>
                </a:uFill>
                <a:latin typeface="Arial"/>
              </a:rPr>
              <a:t>nd</a:t>
            </a:r>
            <a:r>
              <a:rPr lang="en-IN" sz="3200" spc="-1" strike="noStrike">
                <a:uFill>
                  <a:solidFill>
                    <a:srgbClr val="ffffff"/>
                  </a:solidFill>
                </a:uFill>
                <a:latin typeface="Arial"/>
              </a:rPr>
              <a:t> of month.May be to activate her next plan she can wait for her salary to come n then purchase.</a:t>
            </a:r>
            <a:endParaRPr/>
          </a:p>
          <a:p>
            <a:pPr algn="ctr">
              <a:lnSpc>
                <a:spcPct val="100000"/>
              </a:lnSpc>
            </a:pPr>
            <a:r>
              <a:rPr lang="en-IN" sz="3200" spc="-1" strike="noStrike">
                <a:uFill>
                  <a:solidFill>
                    <a:srgbClr val="ffffff"/>
                  </a:solidFill>
                </a:uFill>
                <a:latin typeface="Arial"/>
              </a:rPr>
              <a:t>Till then she is block as there is no proper plan of data n controller of cutomer over it.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lang="en-IN" sz="3200" spc="-1" strike="noStrike">
                <a:uFill>
                  <a:solidFill>
                    <a:srgbClr val="ffffff"/>
                  </a:solidFill>
                </a:uFill>
                <a:latin typeface="Arial"/>
              </a:rPr>
              <a:t>Its force rule that if u purchased use it otherwise it will go in dump. There is no proper structure or plan to plan the usage of their data and hav control over data packs.</a:t>
            </a:r>
            <a:endParaRPr/>
          </a:p>
          <a:p>
            <a:pPr algn="ctr">
              <a:lnSpc>
                <a:spcPct val="100000"/>
              </a:lnSpc>
            </a:pPr>
            <a:endParaRPr/>
          </a:p>
          <a:p>
            <a:pPr algn="ctr">
              <a:lnSpc>
                <a:spcPct val="100000"/>
              </a:lnSpc>
            </a:pPr>
            <a:r>
              <a:rPr lang="en-IN" sz="3200" spc="-1" strike="noStrike">
                <a:uFill>
                  <a:solidFill>
                    <a:srgbClr val="ffffff"/>
                  </a:solidFill>
                </a:uFill>
                <a:latin typeface="Arial"/>
              </a:rPr>
              <a:t>And So many problems...............!!!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504000" y="301320"/>
            <a:ext cx="9071280" cy="5851440"/>
          </a:xfrm>
          <a:prstGeom prst="rect">
            <a:avLst/>
          </a:prstGeom>
          <a:noFill/>
          <a:ln>
            <a:noFill/>
          </a:ln>
        </p:spPr>
        <p:style>
          <a:lnRef idx="0"/>
          <a:fillRef idx="0"/>
          <a:effectRef idx="0"/>
          <a:fontRef idx="minor"/>
        </p:style>
      </p:sp>
      <p:sp>
        <p:nvSpPr>
          <p:cNvPr id="48" name="TextShape 2"/>
          <p:cNvSpPr txBox="1"/>
          <p:nvPr/>
        </p:nvSpPr>
        <p:spPr>
          <a:xfrm>
            <a:off x="504000" y="301320"/>
            <a:ext cx="9072000" cy="5850360"/>
          </a:xfrm>
          <a:prstGeom prst="rect">
            <a:avLst/>
          </a:prstGeom>
          <a:noFill/>
          <a:ln>
            <a:noFill/>
          </a:ln>
        </p:spPr>
        <p:txBody>
          <a:bodyPr lIns="0" rIns="0" tIns="0" bIns="0" anchor="ctr"/>
          <a:p>
            <a:pPr algn="ctr"/>
            <a:r>
              <a:rPr lang="en-IN" sz="3200" spc="-1">
                <a:latin typeface="Arial"/>
              </a:rPr>
              <a:t>Cloud Data ....A solution for ur every problems!!!</a:t>
            </a:r>
            <a:endParaRPr/>
          </a:p>
          <a:p>
            <a:pPr algn="ctr"/>
            <a:r>
              <a:rPr lang="en-IN" sz="3200" spc="-1">
                <a:latin typeface="Arial"/>
              </a:rPr>
              <a:t>Buy it one time use it anytime!!!</a:t>
            </a:r>
            <a:endParaRPr/>
          </a:p>
        </p:txBody>
      </p:sp>
      <p:pic>
        <p:nvPicPr>
          <p:cNvPr id="49" name="" descr=""/>
          <p:cNvPicPr/>
          <p:nvPr/>
        </p:nvPicPr>
        <p:blipFill>
          <a:blip r:embed="rId1"/>
          <a:stretch/>
        </p:blipFill>
        <p:spPr>
          <a:xfrm>
            <a:off x="3905280" y="521280"/>
            <a:ext cx="2142720" cy="21427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0" name="" descr=""/>
          <p:cNvPicPr/>
          <p:nvPr/>
        </p:nvPicPr>
        <p:blipFill>
          <a:blip r:embed="rId1"/>
          <a:stretch/>
        </p:blipFill>
        <p:spPr>
          <a:xfrm>
            <a:off x="4392000" y="-432000"/>
            <a:ext cx="2736000" cy="2736360"/>
          </a:xfrm>
          <a:prstGeom prst="rect">
            <a:avLst/>
          </a:prstGeom>
          <a:ln>
            <a:noFill/>
          </a:ln>
        </p:spPr>
      </p:pic>
      <p:pic>
        <p:nvPicPr>
          <p:cNvPr id="51" name="" descr=""/>
          <p:cNvPicPr/>
          <p:nvPr/>
        </p:nvPicPr>
        <p:blipFill>
          <a:blip r:embed="rId2"/>
          <a:stretch/>
        </p:blipFill>
        <p:spPr>
          <a:xfrm>
            <a:off x="1728000" y="4032000"/>
            <a:ext cx="1947240" cy="3312000"/>
          </a:xfrm>
          <a:prstGeom prst="rect">
            <a:avLst/>
          </a:prstGeom>
          <a:ln>
            <a:noFill/>
          </a:ln>
        </p:spPr>
      </p:pic>
      <p:pic>
        <p:nvPicPr>
          <p:cNvPr id="52" name="" descr=""/>
          <p:cNvPicPr/>
          <p:nvPr/>
        </p:nvPicPr>
        <p:blipFill>
          <a:blip r:embed="rId3"/>
          <a:stretch/>
        </p:blipFill>
        <p:spPr>
          <a:xfrm>
            <a:off x="4763880" y="2912040"/>
            <a:ext cx="2076120" cy="2199960"/>
          </a:xfrm>
          <a:prstGeom prst="rect">
            <a:avLst/>
          </a:prstGeom>
          <a:ln>
            <a:noFill/>
          </a:ln>
        </p:spPr>
      </p:pic>
      <p:pic>
        <p:nvPicPr>
          <p:cNvPr id="53" name="" descr=""/>
          <p:cNvPicPr/>
          <p:nvPr/>
        </p:nvPicPr>
        <p:blipFill>
          <a:blip r:embed="rId4"/>
          <a:stretch/>
        </p:blipFill>
        <p:spPr>
          <a:xfrm>
            <a:off x="2376000" y="1008000"/>
            <a:ext cx="3312000" cy="3312000"/>
          </a:xfrm>
          <a:prstGeom prst="rect">
            <a:avLst/>
          </a:prstGeom>
          <a:ln>
            <a:noFill/>
          </a:ln>
        </p:spPr>
      </p:pic>
      <p:pic>
        <p:nvPicPr>
          <p:cNvPr id="54" name="" descr=""/>
          <p:cNvPicPr/>
          <p:nvPr/>
        </p:nvPicPr>
        <p:blipFill>
          <a:blip r:embed="rId5"/>
          <a:stretch/>
        </p:blipFill>
        <p:spPr>
          <a:xfrm>
            <a:off x="5159880" y="279720"/>
            <a:ext cx="1176120" cy="1304280"/>
          </a:xfrm>
          <a:prstGeom prst="rect">
            <a:avLst/>
          </a:prstGeom>
          <a:ln>
            <a:noFill/>
          </a:ln>
        </p:spPr>
      </p:pic>
      <p:sp>
        <p:nvSpPr>
          <p:cNvPr id="55" name="TextShape 1"/>
          <p:cNvSpPr txBox="1"/>
          <p:nvPr/>
        </p:nvSpPr>
        <p:spPr>
          <a:xfrm>
            <a:off x="504000" y="301320"/>
            <a:ext cx="9072000" cy="1261800"/>
          </a:xfrm>
          <a:prstGeom prst="rect">
            <a:avLst/>
          </a:prstGeom>
          <a:noFill/>
          <a:ln>
            <a:noFill/>
          </a:ln>
        </p:spPr>
        <p:txBody>
          <a:bodyPr lIns="0" rIns="0" tIns="0" bIns="0" anchor="ctr"/>
          <a:p>
            <a:pPr algn="ctr"/>
            <a:r>
              <a:rPr lang="en-IN" sz="1200" spc="-1">
                <a:latin typeface="Arial"/>
              </a:rPr>
              <a:t>	</a:t>
            </a:r>
            <a:r>
              <a:rPr lang="en-IN" sz="1200" spc="-1">
                <a:latin typeface="Arial"/>
              </a:rPr>
              <a:t>	</a:t>
            </a:r>
            <a:r>
              <a:rPr lang="en-IN" sz="1200" spc="-1">
                <a:latin typeface="Arial"/>
              </a:rPr>
              <a:t>	</a:t>
            </a:r>
            <a:r>
              <a:rPr lang="en-IN" sz="1200" spc="-1">
                <a:latin typeface="Arial"/>
              </a:rPr>
              <a:t>	</a:t>
            </a:r>
            <a:r>
              <a:rPr lang="en-IN" sz="1200" spc="-1">
                <a:latin typeface="Arial"/>
              </a:rPr>
              <a:t>	</a:t>
            </a:r>
            <a:r>
              <a:rPr lang="en-IN" sz="1200" spc="-1">
                <a:latin typeface="Arial"/>
              </a:rPr>
              <a:t>	</a:t>
            </a:r>
            <a:r>
              <a:rPr lang="en-IN" sz="1200" spc="-1">
                <a:latin typeface="Arial"/>
              </a:rPr>
              <a:t>	</a:t>
            </a:r>
            <a:r>
              <a:rPr lang="en-IN" sz="1200" spc="-1">
                <a:latin typeface="Arial"/>
              </a:rPr>
              <a:t>100 Gb</a:t>
            </a:r>
            <a:endParaRPr/>
          </a:p>
        </p:txBody>
      </p:sp>
      <p:sp>
        <p:nvSpPr>
          <p:cNvPr id="56" name="TextShape 2"/>
          <p:cNvSpPr txBox="1"/>
          <p:nvPr/>
        </p:nvSpPr>
        <p:spPr>
          <a:xfrm>
            <a:off x="7138800" y="983520"/>
            <a:ext cx="2581200" cy="456480"/>
          </a:xfrm>
          <a:prstGeom prst="rect">
            <a:avLst/>
          </a:prstGeom>
          <a:noFill/>
          <a:ln>
            <a:noFill/>
          </a:ln>
        </p:spPr>
        <p:txBody>
          <a:bodyPr lIns="0" rIns="0" tIns="0" bIns="0" anchor="ctr"/>
          <a:p>
            <a:pPr algn="ctr"/>
            <a:r>
              <a:rPr lang="en-IN" sz="3200" spc="-1">
                <a:latin typeface="Arial"/>
              </a:rPr>
              <a:t>For 3 months</a:t>
            </a:r>
            <a:endParaRPr/>
          </a:p>
        </p:txBody>
      </p:sp>
      <p:sp>
        <p:nvSpPr>
          <p:cNvPr id="57" name="TextShape 3"/>
          <p:cNvSpPr txBox="1"/>
          <p:nvPr/>
        </p:nvSpPr>
        <p:spPr>
          <a:xfrm>
            <a:off x="3682800" y="5856120"/>
            <a:ext cx="2581200" cy="1367640"/>
          </a:xfrm>
          <a:prstGeom prst="rect">
            <a:avLst/>
          </a:prstGeom>
          <a:noFill/>
          <a:ln>
            <a:noFill/>
          </a:ln>
        </p:spPr>
        <p:txBody>
          <a:bodyPr lIns="0" rIns="0" tIns="0" bIns="0" anchor="ctr"/>
          <a:p>
            <a:pPr algn="ctr"/>
            <a:r>
              <a:rPr lang="en-IN" sz="3200" spc="-1">
                <a:latin typeface="Arial"/>
              </a:rPr>
              <a:t>Squeezing 10  gb for 10 days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75</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2017-08-06T19:44:51Z</dcterms:created>
  <dc:creator>TechnoAvi </dc:creator>
  <dc:language>en-IN</dc:language>
  <cp:lastModifiedBy>TechnoAvi </cp:lastModifiedBy>
  <dcterms:modified xsi:type="dcterms:W3CDTF">2017-08-07T03:06:51Z</dcterms:modified>
  <cp:revision>12</cp:revision>
</cp:coreProperties>
</file>