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907128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358080"/>
            <a:ext cx="907128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335808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335808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372680" y="301320"/>
            <a:ext cx="7333560" cy="58514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372680" y="301320"/>
            <a:ext cx="7333560" cy="5851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442656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301320"/>
            <a:ext cx="442656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335808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301320"/>
            <a:ext cx="442656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4426560" cy="585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35808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301320"/>
            <a:ext cx="442656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358080"/>
            <a:ext cx="9071280" cy="2791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VZ CommunityBlog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Post ..where u  paid!!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3593520" y="1080000"/>
            <a:ext cx="2742480" cy="883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 spc="-1">
                <a:latin typeface="Arial"/>
              </a:rPr>
              <a:t>Verizon </a:t>
            </a:r>
            <a:r>
              <a:rPr lang="en-IN" sz="4400" spc="-1">
                <a:latin typeface="Arial"/>
              </a:rPr>
              <a:t>
</a:t>
            </a:r>
            <a:r>
              <a:rPr lang="en-IN" sz="1800" spc="-1">
                <a:solidFill>
                  <a:srgbClr val="000099"/>
                </a:solidFill>
                <a:latin typeface="Arial"/>
              </a:rPr>
              <a:t>..with | be Everywhere..!!!</a:t>
            </a:r>
            <a:endParaRPr/>
          </a:p>
        </p:txBody>
      </p:sp>
      <p:sp>
        <p:nvSpPr>
          <p:cNvPr id="39" name="TextShape 3"/>
          <p:cNvSpPr txBox="1"/>
          <p:nvPr/>
        </p:nvSpPr>
        <p:spPr>
          <a:xfrm>
            <a:off x="3888000" y="6309720"/>
            <a:ext cx="5830200" cy="74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Avinash Srivastava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IN" sz="1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d change | Live d future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032000" y="3394800"/>
            <a:ext cx="2361960" cy="193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have a thought we have award for u.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the community people will come and write something for that we will award them.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We ll encourage them to write and get likes by their friends or community participated people.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Blog with Highest likes for week/month(depends)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will be awarded with Data pack/Talktime(depends).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504000" y="264600"/>
            <a:ext cx="9071280" cy="59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 write plus know whats trending in ur own local.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Here we will ask local merchants/stores/brands/shops to come and advertise.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This will include small/midcap/large industries as well.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(we ll focus more on small and midcap industry ).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The advertisement vendors will be based on state  and city not on national level.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in in america 50 states are there so we can have 50 difernt groups.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504360" y="30168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Small business wanna promote online but cost more dont wory verizon for u to advertise ur business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We can put their advertisements in that community blog so that when customer visit the blog for posting something he can see n buy the products from their local store.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As customer will purchase through our channel/meduim we offer discount to them.And he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Refer some then he will get Data pack/Taltime or some points for next purchase.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 spc="-1">
                <a:latin typeface="Arial"/>
              </a:rPr>
              <a:t>Customer can ineteract with their state people only.So All people within that state can know each other. Plus who is buying what we can display there.</a:t>
            </a:r>
            <a:endParaRPr/>
          </a:p>
          <a:p>
            <a:pPr algn="ctr"/>
            <a:r>
              <a:rPr lang="en-IN" sz="3200" spc="-1">
                <a:latin typeface="Arial"/>
              </a:rPr>
              <a:t>Suppose Alex purchase cool Tshirt that will be visible to others as after seeing some other also wants to buy.</a:t>
            </a:r>
            <a:endParaRPr/>
          </a:p>
          <a:p>
            <a:pPr algn="ctr"/>
            <a:r>
              <a:rPr lang="en-IN" sz="3200" spc="-1">
                <a:latin typeface="Arial"/>
              </a:rPr>
              <a:t>Profit for both customer and Vendors.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 spc="-1">
                <a:latin typeface="Arial"/>
              </a:rPr>
              <a:t>A blog where strangers will come at one place n share their views.</a:t>
            </a:r>
            <a:endParaRPr/>
          </a:p>
          <a:p>
            <a:pPr algn="ctr"/>
            <a:r>
              <a:rPr lang="en-IN" sz="3200" spc="-1">
                <a:latin typeface="Arial"/>
              </a:rPr>
              <a:t>Do one to one chat or group chat n share ur views.</a:t>
            </a:r>
            <a:endParaRPr/>
          </a:p>
          <a:p>
            <a:pPr algn="ctr"/>
            <a:r>
              <a:rPr lang="en-IN" sz="3200" spc="-1">
                <a:latin typeface="Arial"/>
              </a:rPr>
              <a:t>Search near by shop for ur fun and get discount by VZ.</a:t>
            </a:r>
            <a:endParaRPr/>
          </a:p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 spc="-1">
                <a:latin typeface="Arial"/>
              </a:rPr>
              <a:t>Local cafe, pizza store, pubs, malls, Hotels etc.</a:t>
            </a:r>
            <a:endParaRPr/>
          </a:p>
          <a:p>
            <a:pPr algn="ctr"/>
            <a:r>
              <a:rPr lang="en-IN" sz="3200" spc="-1">
                <a:latin typeface="Arial"/>
              </a:rPr>
              <a:t>Search with </a:t>
            </a:r>
            <a:r>
              <a:rPr lang="en-IN" sz="3200" spc="-1">
                <a:solidFill>
                  <a:srgbClr val="ff3333"/>
                </a:solidFill>
                <a:latin typeface="Arial"/>
              </a:rPr>
              <a:t>VZ Community Blog..</a:t>
            </a:r>
            <a:r>
              <a:rPr lang="en-IN" sz="3200" spc="-1">
                <a:latin typeface="Arial"/>
              </a:rPr>
              <a:t>.</a:t>
            </a:r>
            <a:endParaRPr/>
          </a:p>
          <a:p>
            <a:pPr algn="ctr"/>
            <a:r>
              <a:rPr lang="en-IN" sz="3200" spc="-1">
                <a:latin typeface="Arial"/>
              </a:rPr>
              <a:t>U </a:t>
            </a:r>
            <a:r>
              <a:rPr lang="en-IN" sz="3200" spc="-1">
                <a:solidFill>
                  <a:srgbClr val="6600ff"/>
                </a:solidFill>
                <a:latin typeface="Arial"/>
              </a:rPr>
              <a:t>think we bring !!</a:t>
            </a:r>
            <a:endParaRPr/>
          </a:p>
          <a:p>
            <a:pPr algn="ctr"/>
            <a:endParaRPr/>
          </a:p>
          <a:p>
            <a:pPr algn="ctr"/>
            <a:r>
              <a:rPr lang="en-IN" sz="3200" spc="-1">
                <a:latin typeface="Arial"/>
              </a:rPr>
              <a:t>As all this stores register with us so we can giv discount to customer and shops will get customer through VZ CB.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 behind this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First people will use verizon data packs for this.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Second We will be benefitted by advertisemnt as it is local based so we can attract local stores.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3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Third we will have more customers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Application>LibreOffice/5.0.3.2$Linux_X86_64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2017-08-02T23:18:09Z</dcterms:created>
  <dc:creator>TechnoAvi </dc:creator>
  <dc:language>en-IN</dc:language>
  <cp:lastModifiedBy>TechnoAvi </cp:lastModifiedBy>
  <dcterms:modified xsi:type="dcterms:W3CDTF">2017-08-07T03:08:30Z</dcterms:modified>
  <cp:revision>11</cp:revision>
</cp:coreProperties>
</file>