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94" r:id="rId6"/>
    <p:sldId id="300" r:id="rId7"/>
    <p:sldId id="301" r:id="rId8"/>
    <p:sldId id="260" r:id="rId9"/>
    <p:sldId id="288" r:id="rId10"/>
    <p:sldId id="289" r:id="rId11"/>
    <p:sldId id="261" r:id="rId12"/>
    <p:sldId id="293" r:id="rId13"/>
    <p:sldId id="290" r:id="rId14"/>
    <p:sldId id="291" r:id="rId15"/>
    <p:sldId id="298" r:id="rId16"/>
    <p:sldId id="292" r:id="rId17"/>
    <p:sldId id="299" r:id="rId18"/>
    <p:sldId id="287" r:id="rId19"/>
    <p:sldId id="275" r:id="rId20"/>
    <p:sldId id="268" r:id="rId21"/>
    <p:sldId id="265" r:id="rId22"/>
    <p:sldId id="264" r:id="rId23"/>
    <p:sldId id="285" r:id="rId24"/>
    <p:sldId id="302" r:id="rId25"/>
    <p:sldId id="278" r:id="rId26"/>
    <p:sldId id="283" r:id="rId27"/>
    <p:sldId id="271" r:id="rId28"/>
    <p:sldId id="284" r:id="rId29"/>
    <p:sldId id="295" r:id="rId30"/>
    <p:sldId id="297" r:id="rId31"/>
    <p:sldId id="296" r:id="rId32"/>
    <p:sldId id="303" r:id="rId3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500" autoAdjust="0"/>
  </p:normalViewPr>
  <p:slideViewPr>
    <p:cSldViewPr>
      <p:cViewPr varScale="1">
        <p:scale>
          <a:sx n="53" d="100"/>
          <a:sy n="53" d="100"/>
        </p:scale>
        <p:origin x="-1848" y="-96"/>
      </p:cViewPr>
      <p:guideLst>
        <p:guide orient="horz" pos="2160"/>
        <p:guide pos="2880"/>
      </p:guideLst>
    </p:cSldViewPr>
  </p:slideViewPr>
  <p:notesTextViewPr>
    <p:cViewPr>
      <p:scale>
        <a:sx n="100" d="100"/>
        <a:sy n="100" d="100"/>
      </p:scale>
      <p:origin x="0" y="0"/>
    </p:cViewPr>
  </p:notesTextViewPr>
  <p:sorterViewPr>
    <p:cViewPr>
      <p:scale>
        <a:sx n="49" d="100"/>
        <a:sy n="49"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slide" Target="../slides/slide26.xml"/><Relationship Id="rId13" Type="http://schemas.openxmlformats.org/officeDocument/2006/relationships/slide" Target="../slides/slide31.xml"/><Relationship Id="rId3" Type="http://schemas.openxmlformats.org/officeDocument/2006/relationships/slide" Target="../slides/slide6.xml"/><Relationship Id="rId7" Type="http://schemas.openxmlformats.org/officeDocument/2006/relationships/slide" Target="../slides/slide24.xml"/><Relationship Id="rId12" Type="http://schemas.openxmlformats.org/officeDocument/2006/relationships/slide" Target="../slides/slide30.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21.xml"/><Relationship Id="rId11" Type="http://schemas.openxmlformats.org/officeDocument/2006/relationships/slide" Target="../slides/slide29.xml"/><Relationship Id="rId5" Type="http://schemas.openxmlformats.org/officeDocument/2006/relationships/slide" Target="../slides/slide19.xml"/><Relationship Id="rId10" Type="http://schemas.openxmlformats.org/officeDocument/2006/relationships/slide" Target="../slides/slide28.xml"/><Relationship Id="rId4" Type="http://schemas.openxmlformats.org/officeDocument/2006/relationships/slide" Target="../slides/slide7.xml"/><Relationship Id="rId9" Type="http://schemas.openxmlformats.org/officeDocument/2006/relationships/slide" Target="../slides/slide27.xml"/></Relationships>
</file>

<file path=ppt/diagrams/_rels/data2.xml.rels><?xml version="1.0" encoding="UTF-8" standalone="yes"?>
<Relationships xmlns="http://schemas.openxmlformats.org/package/2006/relationships"><Relationship Id="rId8" Type="http://schemas.openxmlformats.org/officeDocument/2006/relationships/slide" Target="../slides/slide18.xml"/><Relationship Id="rId3" Type="http://schemas.openxmlformats.org/officeDocument/2006/relationships/slide" Target="../slides/slide10.xml"/><Relationship Id="rId7" Type="http://schemas.openxmlformats.org/officeDocument/2006/relationships/slide" Target="../slides/slide16.xml"/><Relationship Id="rId2" Type="http://schemas.openxmlformats.org/officeDocument/2006/relationships/slide" Target="../slides/slide9.xml"/><Relationship Id="rId1" Type="http://schemas.openxmlformats.org/officeDocument/2006/relationships/slide" Target="../slides/slide8.xml"/><Relationship Id="rId6" Type="http://schemas.openxmlformats.org/officeDocument/2006/relationships/slide" Target="../slides/slide14.xml"/><Relationship Id="rId5" Type="http://schemas.openxmlformats.org/officeDocument/2006/relationships/slide" Target="../slides/slide13.xml"/><Relationship Id="rId4" Type="http://schemas.openxmlformats.org/officeDocument/2006/relationships/slide" Target="../slides/slide12.xml"/></Relationships>
</file>

<file path=ppt/diagrams/_rels/data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30C60E-75B1-4A9B-850B-7630091A5561}"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s-CO"/>
        </a:p>
      </dgm:t>
    </dgm:pt>
    <dgm:pt modelId="{E8B21AF4-B2D5-4E26-9D85-55580B0B00AA}">
      <dgm:prSet phldrT="[Text]"/>
      <dgm:spPr/>
      <dgm:t>
        <a:bodyPr/>
        <a:lstStyle/>
        <a:p>
          <a:r>
            <a:rPr lang="es-CO" b="1" dirty="0" smtClean="0">
              <a:hlinkClick xmlns:r="http://schemas.openxmlformats.org/officeDocument/2006/relationships" r:id="rId1" action="ppaction://hlinksldjump"/>
            </a:rPr>
            <a:t>OBJETIVO</a:t>
          </a:r>
          <a:endParaRPr lang="es-CO" b="1" dirty="0"/>
        </a:p>
      </dgm:t>
    </dgm:pt>
    <dgm:pt modelId="{3F9B0A49-5072-48C1-8614-B53F4835A572}" type="parTrans" cxnId="{E096AC7B-9198-480A-8E18-E0E656D3C495}">
      <dgm:prSet/>
      <dgm:spPr/>
      <dgm:t>
        <a:bodyPr/>
        <a:lstStyle/>
        <a:p>
          <a:endParaRPr lang="es-CO" b="1"/>
        </a:p>
      </dgm:t>
    </dgm:pt>
    <dgm:pt modelId="{15C674E7-24F2-4359-96A2-F2508E546F92}" type="sibTrans" cxnId="{E096AC7B-9198-480A-8E18-E0E656D3C495}">
      <dgm:prSet/>
      <dgm:spPr/>
      <dgm:t>
        <a:bodyPr/>
        <a:lstStyle/>
        <a:p>
          <a:endParaRPr lang="es-CO" b="1"/>
        </a:p>
      </dgm:t>
    </dgm:pt>
    <dgm:pt modelId="{BEC2A9A2-8260-4476-9FD2-EA27ADAA2C66}">
      <dgm:prSet phldrT="[Text]"/>
      <dgm:spPr/>
      <dgm:t>
        <a:bodyPr/>
        <a:lstStyle/>
        <a:p>
          <a:r>
            <a:rPr lang="es-CO" b="1" dirty="0" smtClean="0">
              <a:hlinkClick xmlns:r="http://schemas.openxmlformats.org/officeDocument/2006/relationships" r:id="rId2" action="ppaction://hlinksldjump"/>
            </a:rPr>
            <a:t>PROBLEMA</a:t>
          </a:r>
          <a:endParaRPr lang="es-CO" b="1" dirty="0"/>
        </a:p>
      </dgm:t>
    </dgm:pt>
    <dgm:pt modelId="{E64217B9-E9D8-42D5-BFA3-D5C158A850D5}" type="parTrans" cxnId="{6C6F09D3-8535-4D64-BFD8-A336D2B49163}">
      <dgm:prSet/>
      <dgm:spPr/>
      <dgm:t>
        <a:bodyPr/>
        <a:lstStyle/>
        <a:p>
          <a:endParaRPr lang="es-CO" b="1"/>
        </a:p>
      </dgm:t>
    </dgm:pt>
    <dgm:pt modelId="{C7CE2370-1FC8-46D4-A85A-2241B29BBC9A}" type="sibTrans" cxnId="{6C6F09D3-8535-4D64-BFD8-A336D2B49163}">
      <dgm:prSet/>
      <dgm:spPr/>
      <dgm:t>
        <a:bodyPr/>
        <a:lstStyle/>
        <a:p>
          <a:endParaRPr lang="es-CO" b="1"/>
        </a:p>
      </dgm:t>
    </dgm:pt>
    <dgm:pt modelId="{3DEFC4A4-8FE3-4F5D-B6D6-6F14CFCDE3C8}">
      <dgm:prSet phldrT="[Text]"/>
      <dgm:spPr/>
      <dgm:t>
        <a:bodyPr/>
        <a:lstStyle/>
        <a:p>
          <a:r>
            <a:rPr lang="es-CO" b="1" dirty="0" smtClean="0">
              <a:hlinkClick xmlns:r="http://schemas.openxmlformats.org/officeDocument/2006/relationships" r:id="rId3" action="ppaction://hlinksldjump"/>
            </a:rPr>
            <a:t>REQUERIMIENTOS FUNCIONALES</a:t>
          </a:r>
          <a:endParaRPr lang="es-CO" b="1" dirty="0"/>
        </a:p>
      </dgm:t>
    </dgm:pt>
    <dgm:pt modelId="{60D9E36A-36AD-4EF8-AC4E-10E99C099A80}" type="parTrans" cxnId="{6844B592-CAE5-446E-A2D7-DD98239714D0}">
      <dgm:prSet/>
      <dgm:spPr/>
      <dgm:t>
        <a:bodyPr/>
        <a:lstStyle/>
        <a:p>
          <a:endParaRPr lang="es-CO" b="1"/>
        </a:p>
      </dgm:t>
    </dgm:pt>
    <dgm:pt modelId="{0C2B30A8-877E-408C-AC90-4175CAAC7927}" type="sibTrans" cxnId="{6844B592-CAE5-446E-A2D7-DD98239714D0}">
      <dgm:prSet/>
      <dgm:spPr/>
      <dgm:t>
        <a:bodyPr/>
        <a:lstStyle/>
        <a:p>
          <a:endParaRPr lang="es-CO" b="1"/>
        </a:p>
      </dgm:t>
    </dgm:pt>
    <dgm:pt modelId="{0BE2C6A1-85A6-459E-BC1E-53E4B58D16DE}">
      <dgm:prSet phldrT="[Text]"/>
      <dgm:spPr/>
      <dgm:t>
        <a:bodyPr/>
        <a:lstStyle/>
        <a:p>
          <a:r>
            <a:rPr lang="es-CO" b="1" dirty="0" smtClean="0">
              <a:hlinkClick xmlns:r="http://schemas.openxmlformats.org/officeDocument/2006/relationships" r:id="rId4" action="ppaction://hlinksldjump"/>
            </a:rPr>
            <a:t>TECNOLOGIAS</a:t>
          </a:r>
          <a:endParaRPr lang="es-CO" b="1" dirty="0"/>
        </a:p>
      </dgm:t>
    </dgm:pt>
    <dgm:pt modelId="{5BA0A6F9-4042-4571-989B-72EFB5B4CF46}" type="parTrans" cxnId="{9F5297F4-BF1F-4112-A4E1-BEDBC6C5470B}">
      <dgm:prSet/>
      <dgm:spPr/>
      <dgm:t>
        <a:bodyPr/>
        <a:lstStyle/>
        <a:p>
          <a:endParaRPr lang="es-CO" b="1"/>
        </a:p>
      </dgm:t>
    </dgm:pt>
    <dgm:pt modelId="{F3ECD1C0-CF93-47A3-BDE0-2CF9C5B843F1}" type="sibTrans" cxnId="{9F5297F4-BF1F-4112-A4E1-BEDBC6C5470B}">
      <dgm:prSet/>
      <dgm:spPr/>
      <dgm:t>
        <a:bodyPr/>
        <a:lstStyle/>
        <a:p>
          <a:endParaRPr lang="es-CO" b="1"/>
        </a:p>
      </dgm:t>
    </dgm:pt>
    <dgm:pt modelId="{E861BDA2-71C6-4EE3-ABA6-BFC6017BA29C}">
      <dgm:prSet phldrT="[Text]"/>
      <dgm:spPr/>
      <dgm:t>
        <a:bodyPr/>
        <a:lstStyle/>
        <a:p>
          <a:r>
            <a:rPr lang="es-CO" b="1" dirty="0" smtClean="0">
              <a:hlinkClick xmlns:r="http://schemas.openxmlformats.org/officeDocument/2006/relationships" r:id="rId5" action="ppaction://hlinksldjump"/>
            </a:rPr>
            <a:t>PRODUCTOS SOFTWARE</a:t>
          </a:r>
          <a:endParaRPr lang="es-CO" b="1" dirty="0"/>
        </a:p>
      </dgm:t>
    </dgm:pt>
    <dgm:pt modelId="{B2C1108D-8DE5-45A0-BBF7-E462EBAA5DFF}" type="parTrans" cxnId="{42C6116C-BEC4-4461-B1F2-682F0BEE6873}">
      <dgm:prSet/>
      <dgm:spPr/>
      <dgm:t>
        <a:bodyPr/>
        <a:lstStyle/>
        <a:p>
          <a:endParaRPr lang="es-CO" b="1"/>
        </a:p>
      </dgm:t>
    </dgm:pt>
    <dgm:pt modelId="{D2D28865-B41D-460F-AD97-00FC4102FA52}" type="sibTrans" cxnId="{42C6116C-BEC4-4461-B1F2-682F0BEE6873}">
      <dgm:prSet/>
      <dgm:spPr/>
      <dgm:t>
        <a:bodyPr/>
        <a:lstStyle/>
        <a:p>
          <a:endParaRPr lang="es-CO" b="1"/>
        </a:p>
      </dgm:t>
    </dgm:pt>
    <dgm:pt modelId="{4BCD0B94-0408-4156-8B0F-0175D1800252}">
      <dgm:prSet phldrT="[Text]"/>
      <dgm:spPr/>
      <dgm:t>
        <a:bodyPr/>
        <a:lstStyle/>
        <a:p>
          <a:r>
            <a:rPr lang="es-CO" b="1" dirty="0" smtClean="0">
              <a:hlinkClick xmlns:r="http://schemas.openxmlformats.org/officeDocument/2006/relationships" r:id="rId6" action="ppaction://hlinksldjump"/>
            </a:rPr>
            <a:t>DISEÑO</a:t>
          </a:r>
          <a:endParaRPr lang="es-CO" b="1" dirty="0"/>
        </a:p>
      </dgm:t>
    </dgm:pt>
    <dgm:pt modelId="{2FD58F9C-EC16-413F-8BC1-B483C64E36C6}" type="parTrans" cxnId="{2E9CD390-534E-479E-AEAD-8FE30943DB13}">
      <dgm:prSet/>
      <dgm:spPr/>
      <dgm:t>
        <a:bodyPr/>
        <a:lstStyle/>
        <a:p>
          <a:endParaRPr lang="es-CO" b="1"/>
        </a:p>
      </dgm:t>
    </dgm:pt>
    <dgm:pt modelId="{744FE2FB-D4B2-40E3-A054-9A0BEF3D124E}" type="sibTrans" cxnId="{2E9CD390-534E-479E-AEAD-8FE30943DB13}">
      <dgm:prSet/>
      <dgm:spPr/>
      <dgm:t>
        <a:bodyPr/>
        <a:lstStyle/>
        <a:p>
          <a:endParaRPr lang="es-CO" b="1"/>
        </a:p>
      </dgm:t>
    </dgm:pt>
    <dgm:pt modelId="{4DEAE48B-4600-46C0-9EA4-1AC15224315F}">
      <dgm:prSet phldrT="[Text]"/>
      <dgm:spPr/>
      <dgm:t>
        <a:bodyPr/>
        <a:lstStyle/>
        <a:p>
          <a:r>
            <a:rPr lang="es-CO" b="1" dirty="0" smtClean="0">
              <a:hlinkClick xmlns:r="http://schemas.openxmlformats.org/officeDocument/2006/relationships" r:id="rId7" action="ppaction://hlinksldjump"/>
            </a:rPr>
            <a:t>CONSTRUCCION</a:t>
          </a:r>
          <a:endParaRPr lang="es-CO" b="1" dirty="0"/>
        </a:p>
      </dgm:t>
    </dgm:pt>
    <dgm:pt modelId="{C71A740E-B963-4927-847F-5746363BBBDB}" type="parTrans" cxnId="{4E63304A-BA7C-48BB-9E39-39EECB89A7C1}">
      <dgm:prSet/>
      <dgm:spPr/>
      <dgm:t>
        <a:bodyPr/>
        <a:lstStyle/>
        <a:p>
          <a:endParaRPr lang="es-CO" b="1"/>
        </a:p>
      </dgm:t>
    </dgm:pt>
    <dgm:pt modelId="{FBB19B01-13B2-4A7A-8D5A-658936353C1C}" type="sibTrans" cxnId="{4E63304A-BA7C-48BB-9E39-39EECB89A7C1}">
      <dgm:prSet/>
      <dgm:spPr/>
      <dgm:t>
        <a:bodyPr/>
        <a:lstStyle/>
        <a:p>
          <a:endParaRPr lang="es-CO" b="1"/>
        </a:p>
      </dgm:t>
    </dgm:pt>
    <dgm:pt modelId="{0886F817-AC54-44AE-982E-94F7C1157434}">
      <dgm:prSet phldrT="[Text]"/>
      <dgm:spPr/>
      <dgm:t>
        <a:bodyPr/>
        <a:lstStyle/>
        <a:p>
          <a:r>
            <a:rPr lang="es-CO" b="1" dirty="0" smtClean="0">
              <a:hlinkClick xmlns:r="http://schemas.openxmlformats.org/officeDocument/2006/relationships" r:id="rId8" action="ppaction://hlinksldjump"/>
            </a:rPr>
            <a:t>INTEGRACION</a:t>
          </a:r>
          <a:endParaRPr lang="es-CO" b="1" dirty="0"/>
        </a:p>
      </dgm:t>
    </dgm:pt>
    <dgm:pt modelId="{BCBD66C0-BCF8-4CB0-BECA-4B7AA4118731}" type="parTrans" cxnId="{EF80907B-507A-4EB9-BC29-F10C879DC763}">
      <dgm:prSet/>
      <dgm:spPr/>
      <dgm:t>
        <a:bodyPr/>
        <a:lstStyle/>
        <a:p>
          <a:endParaRPr lang="es-CO" b="1"/>
        </a:p>
      </dgm:t>
    </dgm:pt>
    <dgm:pt modelId="{33E1B04C-B6D5-405D-95F6-1E003B667905}" type="sibTrans" cxnId="{EF80907B-507A-4EB9-BC29-F10C879DC763}">
      <dgm:prSet/>
      <dgm:spPr/>
      <dgm:t>
        <a:bodyPr/>
        <a:lstStyle/>
        <a:p>
          <a:endParaRPr lang="es-CO" b="1"/>
        </a:p>
      </dgm:t>
    </dgm:pt>
    <dgm:pt modelId="{EAADFF83-ED49-49EA-8C7F-D731490CF894}">
      <dgm:prSet phldrT="[Text]"/>
      <dgm:spPr/>
      <dgm:t>
        <a:bodyPr/>
        <a:lstStyle/>
        <a:p>
          <a:r>
            <a:rPr lang="es-CO" b="1" dirty="0" smtClean="0">
              <a:hlinkClick xmlns:r="http://schemas.openxmlformats.org/officeDocument/2006/relationships" r:id="rId9" action="ppaction://hlinksldjump"/>
            </a:rPr>
            <a:t>FUNCIONAMIENTO</a:t>
          </a:r>
          <a:endParaRPr lang="es-CO" b="1" dirty="0"/>
        </a:p>
      </dgm:t>
    </dgm:pt>
    <dgm:pt modelId="{926F648D-3BA3-40EA-A441-75BC551D5D79}" type="parTrans" cxnId="{87126719-1FD4-4CD0-ADE9-81535A0C6C77}">
      <dgm:prSet/>
      <dgm:spPr/>
      <dgm:t>
        <a:bodyPr/>
        <a:lstStyle/>
        <a:p>
          <a:endParaRPr lang="es-CO" b="1"/>
        </a:p>
      </dgm:t>
    </dgm:pt>
    <dgm:pt modelId="{196D7DC0-5CA4-46AE-BC98-8F9703A6FE0D}" type="sibTrans" cxnId="{87126719-1FD4-4CD0-ADE9-81535A0C6C77}">
      <dgm:prSet/>
      <dgm:spPr/>
      <dgm:t>
        <a:bodyPr/>
        <a:lstStyle/>
        <a:p>
          <a:endParaRPr lang="es-CO" b="1"/>
        </a:p>
      </dgm:t>
    </dgm:pt>
    <dgm:pt modelId="{55430758-365C-419C-9568-7623B5116C0C}">
      <dgm:prSet phldrT="[Text]"/>
      <dgm:spPr/>
      <dgm:t>
        <a:bodyPr/>
        <a:lstStyle/>
        <a:p>
          <a:r>
            <a:rPr lang="es-CO" b="1" dirty="0" smtClean="0">
              <a:hlinkClick xmlns:r="http://schemas.openxmlformats.org/officeDocument/2006/relationships" r:id="rId10" action="ppaction://hlinksldjump"/>
            </a:rPr>
            <a:t>INSTALACION</a:t>
          </a:r>
          <a:endParaRPr lang="es-CO" b="1" dirty="0"/>
        </a:p>
      </dgm:t>
    </dgm:pt>
    <dgm:pt modelId="{15999458-8737-494C-B63D-A206F8B55250}" type="parTrans" cxnId="{B240065D-792B-4A3F-8601-5DE1202F41FF}">
      <dgm:prSet/>
      <dgm:spPr/>
      <dgm:t>
        <a:bodyPr/>
        <a:lstStyle/>
        <a:p>
          <a:endParaRPr lang="es-CO" b="1"/>
        </a:p>
      </dgm:t>
    </dgm:pt>
    <dgm:pt modelId="{8C035167-A0AD-4492-B2E2-B62140C3105B}" type="sibTrans" cxnId="{B240065D-792B-4A3F-8601-5DE1202F41FF}">
      <dgm:prSet/>
      <dgm:spPr/>
      <dgm:t>
        <a:bodyPr/>
        <a:lstStyle/>
        <a:p>
          <a:endParaRPr lang="es-CO" b="1"/>
        </a:p>
      </dgm:t>
    </dgm:pt>
    <dgm:pt modelId="{BD730D5D-7D09-43F8-882B-B986F5146E92}">
      <dgm:prSet phldrT="[Text]"/>
      <dgm:spPr/>
      <dgm:t>
        <a:bodyPr/>
        <a:lstStyle/>
        <a:p>
          <a:r>
            <a:rPr lang="es-CO" b="1" dirty="0" smtClean="0">
              <a:hlinkClick xmlns:r="http://schemas.openxmlformats.org/officeDocument/2006/relationships" r:id="rId11" action="ppaction://hlinksldjump"/>
            </a:rPr>
            <a:t>PROBLEMAS</a:t>
          </a:r>
          <a:endParaRPr lang="es-CO" b="1" dirty="0"/>
        </a:p>
      </dgm:t>
    </dgm:pt>
    <dgm:pt modelId="{4E534E7C-B3CE-4DAF-BA92-FE7B15976022}" type="parTrans" cxnId="{2613C625-BD1C-41D6-AC60-802C85660F83}">
      <dgm:prSet/>
      <dgm:spPr/>
      <dgm:t>
        <a:bodyPr/>
        <a:lstStyle/>
        <a:p>
          <a:endParaRPr lang="es-CO" b="1"/>
        </a:p>
      </dgm:t>
    </dgm:pt>
    <dgm:pt modelId="{6A2C178D-2369-4849-9A60-8EC4BCECF56B}" type="sibTrans" cxnId="{2613C625-BD1C-41D6-AC60-802C85660F83}">
      <dgm:prSet/>
      <dgm:spPr/>
      <dgm:t>
        <a:bodyPr/>
        <a:lstStyle/>
        <a:p>
          <a:endParaRPr lang="es-CO" b="1"/>
        </a:p>
      </dgm:t>
    </dgm:pt>
    <dgm:pt modelId="{DC90B5EF-049E-4ABC-B8B3-6DC0147AC288}">
      <dgm:prSet phldrT="[Text]"/>
      <dgm:spPr/>
      <dgm:t>
        <a:bodyPr/>
        <a:lstStyle/>
        <a:p>
          <a:r>
            <a:rPr lang="es-CO" b="1" dirty="0" smtClean="0">
              <a:hlinkClick xmlns:r="http://schemas.openxmlformats.org/officeDocument/2006/relationships" r:id="rId12" action="ppaction://hlinksldjump"/>
            </a:rPr>
            <a:t>RESULTADOS</a:t>
          </a:r>
          <a:endParaRPr lang="es-CO" b="1" dirty="0"/>
        </a:p>
      </dgm:t>
    </dgm:pt>
    <dgm:pt modelId="{BFC2A553-0A84-435E-A0DD-711C8F13928C}" type="parTrans" cxnId="{A858FB3A-071D-4147-9E5C-49212A5295DA}">
      <dgm:prSet/>
      <dgm:spPr/>
      <dgm:t>
        <a:bodyPr/>
        <a:lstStyle/>
        <a:p>
          <a:endParaRPr lang="es-CO" b="1"/>
        </a:p>
      </dgm:t>
    </dgm:pt>
    <dgm:pt modelId="{8EF38DC7-C2C1-4916-8A02-2CD993013F9F}" type="sibTrans" cxnId="{A858FB3A-071D-4147-9E5C-49212A5295DA}">
      <dgm:prSet/>
      <dgm:spPr/>
      <dgm:t>
        <a:bodyPr/>
        <a:lstStyle/>
        <a:p>
          <a:endParaRPr lang="es-CO" b="1"/>
        </a:p>
      </dgm:t>
    </dgm:pt>
    <dgm:pt modelId="{64B334A5-461C-478C-8006-1A16CE6DE3C1}">
      <dgm:prSet phldrT="[Text]"/>
      <dgm:spPr/>
      <dgm:t>
        <a:bodyPr/>
        <a:lstStyle/>
        <a:p>
          <a:r>
            <a:rPr lang="es-CO" b="1" dirty="0" smtClean="0">
              <a:hlinkClick xmlns:r="http://schemas.openxmlformats.org/officeDocument/2006/relationships" r:id="rId13" action="ppaction://hlinksldjump"/>
            </a:rPr>
            <a:t>RECOMENDACIONES</a:t>
          </a:r>
          <a:endParaRPr lang="es-CO" b="1" dirty="0"/>
        </a:p>
      </dgm:t>
    </dgm:pt>
    <dgm:pt modelId="{41D44D02-6ECD-4C54-8789-4147F383A604}" type="parTrans" cxnId="{C4C96CF4-CA5D-4DB2-89C2-938C3C4901E6}">
      <dgm:prSet/>
      <dgm:spPr/>
      <dgm:t>
        <a:bodyPr/>
        <a:lstStyle/>
        <a:p>
          <a:endParaRPr lang="es-CO" b="1"/>
        </a:p>
      </dgm:t>
    </dgm:pt>
    <dgm:pt modelId="{BD99B504-FCFC-4F11-A7F5-87758B52D826}" type="sibTrans" cxnId="{C4C96CF4-CA5D-4DB2-89C2-938C3C4901E6}">
      <dgm:prSet/>
      <dgm:spPr/>
      <dgm:t>
        <a:bodyPr/>
        <a:lstStyle/>
        <a:p>
          <a:endParaRPr lang="es-CO" b="1"/>
        </a:p>
      </dgm:t>
    </dgm:pt>
    <dgm:pt modelId="{DFDFAB7D-B8AB-42D6-9E67-52ADE20230A7}" type="pres">
      <dgm:prSet presAssocID="{CC30C60E-75B1-4A9B-850B-7630091A5561}" presName="linear" presStyleCnt="0">
        <dgm:presLayoutVars>
          <dgm:animLvl val="lvl"/>
          <dgm:resizeHandles val="exact"/>
        </dgm:presLayoutVars>
      </dgm:prSet>
      <dgm:spPr/>
      <dgm:t>
        <a:bodyPr/>
        <a:lstStyle/>
        <a:p>
          <a:endParaRPr lang="es-CO"/>
        </a:p>
      </dgm:t>
    </dgm:pt>
    <dgm:pt modelId="{4EC41399-16B7-4C30-8055-E89583AEBC69}" type="pres">
      <dgm:prSet presAssocID="{E8B21AF4-B2D5-4E26-9D85-55580B0B00AA}" presName="parentText" presStyleLbl="node1" presStyleIdx="0" presStyleCnt="13">
        <dgm:presLayoutVars>
          <dgm:chMax val="0"/>
          <dgm:bulletEnabled val="1"/>
        </dgm:presLayoutVars>
      </dgm:prSet>
      <dgm:spPr/>
      <dgm:t>
        <a:bodyPr/>
        <a:lstStyle/>
        <a:p>
          <a:endParaRPr lang="es-CO"/>
        </a:p>
      </dgm:t>
    </dgm:pt>
    <dgm:pt modelId="{F1F3BDE2-4F7D-403A-AA1B-ADCFE111624D}" type="pres">
      <dgm:prSet presAssocID="{15C674E7-24F2-4359-96A2-F2508E546F92}" presName="spacer" presStyleCnt="0"/>
      <dgm:spPr/>
    </dgm:pt>
    <dgm:pt modelId="{6D656290-B4F1-4EBB-97EE-49E998D50B32}" type="pres">
      <dgm:prSet presAssocID="{BEC2A9A2-8260-4476-9FD2-EA27ADAA2C66}" presName="parentText" presStyleLbl="node1" presStyleIdx="1" presStyleCnt="13">
        <dgm:presLayoutVars>
          <dgm:chMax val="0"/>
          <dgm:bulletEnabled val="1"/>
        </dgm:presLayoutVars>
      </dgm:prSet>
      <dgm:spPr/>
      <dgm:t>
        <a:bodyPr/>
        <a:lstStyle/>
        <a:p>
          <a:endParaRPr lang="es-CO"/>
        </a:p>
      </dgm:t>
    </dgm:pt>
    <dgm:pt modelId="{E2160DE5-53A7-42B3-B3C1-0051366512BD}" type="pres">
      <dgm:prSet presAssocID="{C7CE2370-1FC8-46D4-A85A-2241B29BBC9A}" presName="spacer" presStyleCnt="0"/>
      <dgm:spPr/>
    </dgm:pt>
    <dgm:pt modelId="{4988F449-6586-4656-A4F6-F254F89ED029}" type="pres">
      <dgm:prSet presAssocID="{3DEFC4A4-8FE3-4F5D-B6D6-6F14CFCDE3C8}" presName="parentText" presStyleLbl="node1" presStyleIdx="2" presStyleCnt="13">
        <dgm:presLayoutVars>
          <dgm:chMax val="0"/>
          <dgm:bulletEnabled val="1"/>
        </dgm:presLayoutVars>
      </dgm:prSet>
      <dgm:spPr/>
      <dgm:t>
        <a:bodyPr/>
        <a:lstStyle/>
        <a:p>
          <a:endParaRPr lang="es-CO"/>
        </a:p>
      </dgm:t>
    </dgm:pt>
    <dgm:pt modelId="{946EF54B-20A6-4A47-AF97-F31BA525EDD5}" type="pres">
      <dgm:prSet presAssocID="{0C2B30A8-877E-408C-AC90-4175CAAC7927}" presName="spacer" presStyleCnt="0"/>
      <dgm:spPr/>
    </dgm:pt>
    <dgm:pt modelId="{BEC3B942-702D-419A-9730-41F3BE104EB2}" type="pres">
      <dgm:prSet presAssocID="{0BE2C6A1-85A6-459E-BC1E-53E4B58D16DE}" presName="parentText" presStyleLbl="node1" presStyleIdx="3" presStyleCnt="13">
        <dgm:presLayoutVars>
          <dgm:chMax val="0"/>
          <dgm:bulletEnabled val="1"/>
        </dgm:presLayoutVars>
      </dgm:prSet>
      <dgm:spPr/>
      <dgm:t>
        <a:bodyPr/>
        <a:lstStyle/>
        <a:p>
          <a:endParaRPr lang="es-CO"/>
        </a:p>
      </dgm:t>
    </dgm:pt>
    <dgm:pt modelId="{20C02839-8DAC-4D1C-B31C-F1199EBE8BC8}" type="pres">
      <dgm:prSet presAssocID="{F3ECD1C0-CF93-47A3-BDE0-2CF9C5B843F1}" presName="spacer" presStyleCnt="0"/>
      <dgm:spPr/>
    </dgm:pt>
    <dgm:pt modelId="{DC090BAB-76DE-4555-9460-751ED0C5CEBE}" type="pres">
      <dgm:prSet presAssocID="{E861BDA2-71C6-4EE3-ABA6-BFC6017BA29C}" presName="parentText" presStyleLbl="node1" presStyleIdx="4" presStyleCnt="13">
        <dgm:presLayoutVars>
          <dgm:chMax val="0"/>
          <dgm:bulletEnabled val="1"/>
        </dgm:presLayoutVars>
      </dgm:prSet>
      <dgm:spPr/>
      <dgm:t>
        <a:bodyPr/>
        <a:lstStyle/>
        <a:p>
          <a:endParaRPr lang="es-CO"/>
        </a:p>
      </dgm:t>
    </dgm:pt>
    <dgm:pt modelId="{25C558AE-CFE4-4625-9C68-C3C047006237}" type="pres">
      <dgm:prSet presAssocID="{D2D28865-B41D-460F-AD97-00FC4102FA52}" presName="spacer" presStyleCnt="0"/>
      <dgm:spPr/>
    </dgm:pt>
    <dgm:pt modelId="{07A99404-6AEA-48A2-ACA9-1FD5E8663A6E}" type="pres">
      <dgm:prSet presAssocID="{4BCD0B94-0408-4156-8B0F-0175D1800252}" presName="parentText" presStyleLbl="node1" presStyleIdx="5" presStyleCnt="13">
        <dgm:presLayoutVars>
          <dgm:chMax val="0"/>
          <dgm:bulletEnabled val="1"/>
        </dgm:presLayoutVars>
      </dgm:prSet>
      <dgm:spPr/>
      <dgm:t>
        <a:bodyPr/>
        <a:lstStyle/>
        <a:p>
          <a:endParaRPr lang="es-CO"/>
        </a:p>
      </dgm:t>
    </dgm:pt>
    <dgm:pt modelId="{83F032F0-0B0D-47E9-A775-02529BEAD53D}" type="pres">
      <dgm:prSet presAssocID="{744FE2FB-D4B2-40E3-A054-9A0BEF3D124E}" presName="spacer" presStyleCnt="0"/>
      <dgm:spPr/>
    </dgm:pt>
    <dgm:pt modelId="{C9E7109F-4137-4433-B54B-5C734C6A7F52}" type="pres">
      <dgm:prSet presAssocID="{4DEAE48B-4600-46C0-9EA4-1AC15224315F}" presName="parentText" presStyleLbl="node1" presStyleIdx="6" presStyleCnt="13">
        <dgm:presLayoutVars>
          <dgm:chMax val="0"/>
          <dgm:bulletEnabled val="1"/>
        </dgm:presLayoutVars>
      </dgm:prSet>
      <dgm:spPr/>
      <dgm:t>
        <a:bodyPr/>
        <a:lstStyle/>
        <a:p>
          <a:endParaRPr lang="es-CO"/>
        </a:p>
      </dgm:t>
    </dgm:pt>
    <dgm:pt modelId="{B82F9A01-3A12-41F2-BC23-C0A30250112C}" type="pres">
      <dgm:prSet presAssocID="{FBB19B01-13B2-4A7A-8D5A-658936353C1C}" presName="spacer" presStyleCnt="0"/>
      <dgm:spPr/>
    </dgm:pt>
    <dgm:pt modelId="{19F747FC-9CC9-4F88-A8DD-BDD59C11B0E1}" type="pres">
      <dgm:prSet presAssocID="{0886F817-AC54-44AE-982E-94F7C1157434}" presName="parentText" presStyleLbl="node1" presStyleIdx="7" presStyleCnt="13">
        <dgm:presLayoutVars>
          <dgm:chMax val="0"/>
          <dgm:bulletEnabled val="1"/>
        </dgm:presLayoutVars>
      </dgm:prSet>
      <dgm:spPr/>
      <dgm:t>
        <a:bodyPr/>
        <a:lstStyle/>
        <a:p>
          <a:endParaRPr lang="es-CO"/>
        </a:p>
      </dgm:t>
    </dgm:pt>
    <dgm:pt modelId="{22F22809-A3D7-40DD-B0CE-26C64442C33C}" type="pres">
      <dgm:prSet presAssocID="{33E1B04C-B6D5-405D-95F6-1E003B667905}" presName="spacer" presStyleCnt="0"/>
      <dgm:spPr/>
    </dgm:pt>
    <dgm:pt modelId="{CDA73DEB-9D46-4A95-BC98-AF845FCEECD9}" type="pres">
      <dgm:prSet presAssocID="{EAADFF83-ED49-49EA-8C7F-D731490CF894}" presName="parentText" presStyleLbl="node1" presStyleIdx="8" presStyleCnt="13">
        <dgm:presLayoutVars>
          <dgm:chMax val="0"/>
          <dgm:bulletEnabled val="1"/>
        </dgm:presLayoutVars>
      </dgm:prSet>
      <dgm:spPr/>
      <dgm:t>
        <a:bodyPr/>
        <a:lstStyle/>
        <a:p>
          <a:endParaRPr lang="es-CO"/>
        </a:p>
      </dgm:t>
    </dgm:pt>
    <dgm:pt modelId="{14B49471-2992-4157-B966-C853AA2FCE9C}" type="pres">
      <dgm:prSet presAssocID="{196D7DC0-5CA4-46AE-BC98-8F9703A6FE0D}" presName="spacer" presStyleCnt="0"/>
      <dgm:spPr/>
    </dgm:pt>
    <dgm:pt modelId="{F12C2979-6198-4F82-BBA7-CC51F20097B1}" type="pres">
      <dgm:prSet presAssocID="{55430758-365C-419C-9568-7623B5116C0C}" presName="parentText" presStyleLbl="node1" presStyleIdx="9" presStyleCnt="13">
        <dgm:presLayoutVars>
          <dgm:chMax val="0"/>
          <dgm:bulletEnabled val="1"/>
        </dgm:presLayoutVars>
      </dgm:prSet>
      <dgm:spPr/>
      <dgm:t>
        <a:bodyPr/>
        <a:lstStyle/>
        <a:p>
          <a:endParaRPr lang="es-CO"/>
        </a:p>
      </dgm:t>
    </dgm:pt>
    <dgm:pt modelId="{CD17963B-151E-4E8B-BA09-55EC1EC00E9F}" type="pres">
      <dgm:prSet presAssocID="{8C035167-A0AD-4492-B2E2-B62140C3105B}" presName="spacer" presStyleCnt="0"/>
      <dgm:spPr/>
    </dgm:pt>
    <dgm:pt modelId="{A60A2FE7-135B-4E16-97A0-A36074D241CC}" type="pres">
      <dgm:prSet presAssocID="{BD730D5D-7D09-43F8-882B-B986F5146E92}" presName="parentText" presStyleLbl="node1" presStyleIdx="10" presStyleCnt="13">
        <dgm:presLayoutVars>
          <dgm:chMax val="0"/>
          <dgm:bulletEnabled val="1"/>
        </dgm:presLayoutVars>
      </dgm:prSet>
      <dgm:spPr/>
      <dgm:t>
        <a:bodyPr/>
        <a:lstStyle/>
        <a:p>
          <a:endParaRPr lang="es-CO"/>
        </a:p>
      </dgm:t>
    </dgm:pt>
    <dgm:pt modelId="{82581A82-F4A9-49FB-B849-2FF7F34965D3}" type="pres">
      <dgm:prSet presAssocID="{6A2C178D-2369-4849-9A60-8EC4BCECF56B}" presName="spacer" presStyleCnt="0"/>
      <dgm:spPr/>
    </dgm:pt>
    <dgm:pt modelId="{E31B441A-84BF-45CF-9842-2773A49092AC}" type="pres">
      <dgm:prSet presAssocID="{DC90B5EF-049E-4ABC-B8B3-6DC0147AC288}" presName="parentText" presStyleLbl="node1" presStyleIdx="11" presStyleCnt="13">
        <dgm:presLayoutVars>
          <dgm:chMax val="0"/>
          <dgm:bulletEnabled val="1"/>
        </dgm:presLayoutVars>
      </dgm:prSet>
      <dgm:spPr/>
      <dgm:t>
        <a:bodyPr/>
        <a:lstStyle/>
        <a:p>
          <a:endParaRPr lang="es-CO"/>
        </a:p>
      </dgm:t>
    </dgm:pt>
    <dgm:pt modelId="{F64DFBF7-5BB3-4F2E-92A2-007C2D14ACB4}" type="pres">
      <dgm:prSet presAssocID="{8EF38DC7-C2C1-4916-8A02-2CD993013F9F}" presName="spacer" presStyleCnt="0"/>
      <dgm:spPr/>
    </dgm:pt>
    <dgm:pt modelId="{404D3BBF-205A-4C3D-BC98-B24C4B1351B7}" type="pres">
      <dgm:prSet presAssocID="{64B334A5-461C-478C-8006-1A16CE6DE3C1}" presName="parentText" presStyleLbl="node1" presStyleIdx="12" presStyleCnt="13">
        <dgm:presLayoutVars>
          <dgm:chMax val="0"/>
          <dgm:bulletEnabled val="1"/>
        </dgm:presLayoutVars>
      </dgm:prSet>
      <dgm:spPr/>
      <dgm:t>
        <a:bodyPr/>
        <a:lstStyle/>
        <a:p>
          <a:endParaRPr lang="es-CO"/>
        </a:p>
      </dgm:t>
    </dgm:pt>
  </dgm:ptLst>
  <dgm:cxnLst>
    <dgm:cxn modelId="{03F36C46-9BAF-432B-AF7A-D1407B5A45F5}" type="presOf" srcId="{4BCD0B94-0408-4156-8B0F-0175D1800252}" destId="{07A99404-6AEA-48A2-ACA9-1FD5E8663A6E}" srcOrd="0" destOrd="0" presId="urn:microsoft.com/office/officeart/2005/8/layout/vList2"/>
    <dgm:cxn modelId="{71FF4AB9-D2A1-4EDF-A6B6-964F0A1309F1}" type="presOf" srcId="{E8B21AF4-B2D5-4E26-9D85-55580B0B00AA}" destId="{4EC41399-16B7-4C30-8055-E89583AEBC69}" srcOrd="0" destOrd="0" presId="urn:microsoft.com/office/officeart/2005/8/layout/vList2"/>
    <dgm:cxn modelId="{B240065D-792B-4A3F-8601-5DE1202F41FF}" srcId="{CC30C60E-75B1-4A9B-850B-7630091A5561}" destId="{55430758-365C-419C-9568-7623B5116C0C}" srcOrd="9" destOrd="0" parTransId="{15999458-8737-494C-B63D-A206F8B55250}" sibTransId="{8C035167-A0AD-4492-B2E2-B62140C3105B}"/>
    <dgm:cxn modelId="{2613C625-BD1C-41D6-AC60-802C85660F83}" srcId="{CC30C60E-75B1-4A9B-850B-7630091A5561}" destId="{BD730D5D-7D09-43F8-882B-B986F5146E92}" srcOrd="10" destOrd="0" parTransId="{4E534E7C-B3CE-4DAF-BA92-FE7B15976022}" sibTransId="{6A2C178D-2369-4849-9A60-8EC4BCECF56B}"/>
    <dgm:cxn modelId="{42C6116C-BEC4-4461-B1F2-682F0BEE6873}" srcId="{CC30C60E-75B1-4A9B-850B-7630091A5561}" destId="{E861BDA2-71C6-4EE3-ABA6-BFC6017BA29C}" srcOrd="4" destOrd="0" parTransId="{B2C1108D-8DE5-45A0-BBF7-E462EBAA5DFF}" sibTransId="{D2D28865-B41D-460F-AD97-00FC4102FA52}"/>
    <dgm:cxn modelId="{E096AC7B-9198-480A-8E18-E0E656D3C495}" srcId="{CC30C60E-75B1-4A9B-850B-7630091A5561}" destId="{E8B21AF4-B2D5-4E26-9D85-55580B0B00AA}" srcOrd="0" destOrd="0" parTransId="{3F9B0A49-5072-48C1-8614-B53F4835A572}" sibTransId="{15C674E7-24F2-4359-96A2-F2508E546F92}"/>
    <dgm:cxn modelId="{6C6F09D3-8535-4D64-BFD8-A336D2B49163}" srcId="{CC30C60E-75B1-4A9B-850B-7630091A5561}" destId="{BEC2A9A2-8260-4476-9FD2-EA27ADAA2C66}" srcOrd="1" destOrd="0" parTransId="{E64217B9-E9D8-42D5-BFA3-D5C158A850D5}" sibTransId="{C7CE2370-1FC8-46D4-A85A-2241B29BBC9A}"/>
    <dgm:cxn modelId="{7ACCE421-0825-486A-A676-12A61DAE2609}" type="presOf" srcId="{BEC2A9A2-8260-4476-9FD2-EA27ADAA2C66}" destId="{6D656290-B4F1-4EBB-97EE-49E998D50B32}" srcOrd="0" destOrd="0" presId="urn:microsoft.com/office/officeart/2005/8/layout/vList2"/>
    <dgm:cxn modelId="{A858FB3A-071D-4147-9E5C-49212A5295DA}" srcId="{CC30C60E-75B1-4A9B-850B-7630091A5561}" destId="{DC90B5EF-049E-4ABC-B8B3-6DC0147AC288}" srcOrd="11" destOrd="0" parTransId="{BFC2A553-0A84-435E-A0DD-711C8F13928C}" sibTransId="{8EF38DC7-C2C1-4916-8A02-2CD993013F9F}"/>
    <dgm:cxn modelId="{9ABB44F4-6E0C-44E7-9E9A-ADE021C12112}" type="presOf" srcId="{64B334A5-461C-478C-8006-1A16CE6DE3C1}" destId="{404D3BBF-205A-4C3D-BC98-B24C4B1351B7}" srcOrd="0" destOrd="0" presId="urn:microsoft.com/office/officeart/2005/8/layout/vList2"/>
    <dgm:cxn modelId="{75B5F47C-2C83-407C-A9C4-12F0783CE518}" type="presOf" srcId="{3DEFC4A4-8FE3-4F5D-B6D6-6F14CFCDE3C8}" destId="{4988F449-6586-4656-A4F6-F254F89ED029}" srcOrd="0" destOrd="0" presId="urn:microsoft.com/office/officeart/2005/8/layout/vList2"/>
    <dgm:cxn modelId="{9E334257-EBDD-44D4-A723-246D85CA1A18}" type="presOf" srcId="{0886F817-AC54-44AE-982E-94F7C1157434}" destId="{19F747FC-9CC9-4F88-A8DD-BDD59C11B0E1}" srcOrd="0" destOrd="0" presId="urn:microsoft.com/office/officeart/2005/8/layout/vList2"/>
    <dgm:cxn modelId="{87126719-1FD4-4CD0-ADE9-81535A0C6C77}" srcId="{CC30C60E-75B1-4A9B-850B-7630091A5561}" destId="{EAADFF83-ED49-49EA-8C7F-D731490CF894}" srcOrd="8" destOrd="0" parTransId="{926F648D-3BA3-40EA-A441-75BC551D5D79}" sibTransId="{196D7DC0-5CA4-46AE-BC98-8F9703A6FE0D}"/>
    <dgm:cxn modelId="{F64A14B4-A78E-424C-B413-DA90E91D23A7}" type="presOf" srcId="{CC30C60E-75B1-4A9B-850B-7630091A5561}" destId="{DFDFAB7D-B8AB-42D6-9E67-52ADE20230A7}" srcOrd="0" destOrd="0" presId="urn:microsoft.com/office/officeart/2005/8/layout/vList2"/>
    <dgm:cxn modelId="{1B70306E-6B69-46DD-B7F1-0566F6B8B268}" type="presOf" srcId="{E861BDA2-71C6-4EE3-ABA6-BFC6017BA29C}" destId="{DC090BAB-76DE-4555-9460-751ED0C5CEBE}" srcOrd="0" destOrd="0" presId="urn:microsoft.com/office/officeart/2005/8/layout/vList2"/>
    <dgm:cxn modelId="{73AD6209-D420-430C-BCA8-0C371227CB2C}" type="presOf" srcId="{4DEAE48B-4600-46C0-9EA4-1AC15224315F}" destId="{C9E7109F-4137-4433-B54B-5C734C6A7F52}" srcOrd="0" destOrd="0" presId="urn:microsoft.com/office/officeart/2005/8/layout/vList2"/>
    <dgm:cxn modelId="{EF80907B-507A-4EB9-BC29-F10C879DC763}" srcId="{CC30C60E-75B1-4A9B-850B-7630091A5561}" destId="{0886F817-AC54-44AE-982E-94F7C1157434}" srcOrd="7" destOrd="0" parTransId="{BCBD66C0-BCF8-4CB0-BECA-4B7AA4118731}" sibTransId="{33E1B04C-B6D5-405D-95F6-1E003B667905}"/>
    <dgm:cxn modelId="{6844B592-CAE5-446E-A2D7-DD98239714D0}" srcId="{CC30C60E-75B1-4A9B-850B-7630091A5561}" destId="{3DEFC4A4-8FE3-4F5D-B6D6-6F14CFCDE3C8}" srcOrd="2" destOrd="0" parTransId="{60D9E36A-36AD-4EF8-AC4E-10E99C099A80}" sibTransId="{0C2B30A8-877E-408C-AC90-4175CAAC7927}"/>
    <dgm:cxn modelId="{30FF24B5-BC13-4670-BBF2-CD68D6B7AF1E}" type="presOf" srcId="{DC90B5EF-049E-4ABC-B8B3-6DC0147AC288}" destId="{E31B441A-84BF-45CF-9842-2773A49092AC}" srcOrd="0" destOrd="0" presId="urn:microsoft.com/office/officeart/2005/8/layout/vList2"/>
    <dgm:cxn modelId="{9F5297F4-BF1F-4112-A4E1-BEDBC6C5470B}" srcId="{CC30C60E-75B1-4A9B-850B-7630091A5561}" destId="{0BE2C6A1-85A6-459E-BC1E-53E4B58D16DE}" srcOrd="3" destOrd="0" parTransId="{5BA0A6F9-4042-4571-989B-72EFB5B4CF46}" sibTransId="{F3ECD1C0-CF93-47A3-BDE0-2CF9C5B843F1}"/>
    <dgm:cxn modelId="{C4C96CF4-CA5D-4DB2-89C2-938C3C4901E6}" srcId="{CC30C60E-75B1-4A9B-850B-7630091A5561}" destId="{64B334A5-461C-478C-8006-1A16CE6DE3C1}" srcOrd="12" destOrd="0" parTransId="{41D44D02-6ECD-4C54-8789-4147F383A604}" sibTransId="{BD99B504-FCFC-4F11-A7F5-87758B52D826}"/>
    <dgm:cxn modelId="{E58A4ABE-5B3C-47C7-B870-E74A6939C154}" type="presOf" srcId="{55430758-365C-419C-9568-7623B5116C0C}" destId="{F12C2979-6198-4F82-BBA7-CC51F20097B1}" srcOrd="0" destOrd="0" presId="urn:microsoft.com/office/officeart/2005/8/layout/vList2"/>
    <dgm:cxn modelId="{2E9CD390-534E-479E-AEAD-8FE30943DB13}" srcId="{CC30C60E-75B1-4A9B-850B-7630091A5561}" destId="{4BCD0B94-0408-4156-8B0F-0175D1800252}" srcOrd="5" destOrd="0" parTransId="{2FD58F9C-EC16-413F-8BC1-B483C64E36C6}" sibTransId="{744FE2FB-D4B2-40E3-A054-9A0BEF3D124E}"/>
    <dgm:cxn modelId="{AC47E86D-2A6C-47E8-9746-CD48EAE044C1}" type="presOf" srcId="{BD730D5D-7D09-43F8-882B-B986F5146E92}" destId="{A60A2FE7-135B-4E16-97A0-A36074D241CC}" srcOrd="0" destOrd="0" presId="urn:microsoft.com/office/officeart/2005/8/layout/vList2"/>
    <dgm:cxn modelId="{51ECA4C2-71C5-4BD1-9826-389D6E62E823}" type="presOf" srcId="{0BE2C6A1-85A6-459E-BC1E-53E4B58D16DE}" destId="{BEC3B942-702D-419A-9730-41F3BE104EB2}" srcOrd="0" destOrd="0" presId="urn:microsoft.com/office/officeart/2005/8/layout/vList2"/>
    <dgm:cxn modelId="{4E63304A-BA7C-48BB-9E39-39EECB89A7C1}" srcId="{CC30C60E-75B1-4A9B-850B-7630091A5561}" destId="{4DEAE48B-4600-46C0-9EA4-1AC15224315F}" srcOrd="6" destOrd="0" parTransId="{C71A740E-B963-4927-847F-5746363BBBDB}" sibTransId="{FBB19B01-13B2-4A7A-8D5A-658936353C1C}"/>
    <dgm:cxn modelId="{1581C9A6-9CEC-4549-B01A-20F095F8FFC3}" type="presOf" srcId="{EAADFF83-ED49-49EA-8C7F-D731490CF894}" destId="{CDA73DEB-9D46-4A95-BC98-AF845FCEECD9}" srcOrd="0" destOrd="0" presId="urn:microsoft.com/office/officeart/2005/8/layout/vList2"/>
    <dgm:cxn modelId="{3AA2EE85-D68F-4807-AA1E-D1053EB41A97}" type="presParOf" srcId="{DFDFAB7D-B8AB-42D6-9E67-52ADE20230A7}" destId="{4EC41399-16B7-4C30-8055-E89583AEBC69}" srcOrd="0" destOrd="0" presId="urn:microsoft.com/office/officeart/2005/8/layout/vList2"/>
    <dgm:cxn modelId="{A7B5CEF1-4039-49DD-BFDD-B00C235DFF5F}" type="presParOf" srcId="{DFDFAB7D-B8AB-42D6-9E67-52ADE20230A7}" destId="{F1F3BDE2-4F7D-403A-AA1B-ADCFE111624D}" srcOrd="1" destOrd="0" presId="urn:microsoft.com/office/officeart/2005/8/layout/vList2"/>
    <dgm:cxn modelId="{73D8B886-31DE-412F-91A2-F853F7B5407F}" type="presParOf" srcId="{DFDFAB7D-B8AB-42D6-9E67-52ADE20230A7}" destId="{6D656290-B4F1-4EBB-97EE-49E998D50B32}" srcOrd="2" destOrd="0" presId="urn:microsoft.com/office/officeart/2005/8/layout/vList2"/>
    <dgm:cxn modelId="{2659B8B6-4048-40A6-975B-0F07F3E416DE}" type="presParOf" srcId="{DFDFAB7D-B8AB-42D6-9E67-52ADE20230A7}" destId="{E2160DE5-53A7-42B3-B3C1-0051366512BD}" srcOrd="3" destOrd="0" presId="urn:microsoft.com/office/officeart/2005/8/layout/vList2"/>
    <dgm:cxn modelId="{53002FF0-57D8-4752-B45A-8C7377E0FD00}" type="presParOf" srcId="{DFDFAB7D-B8AB-42D6-9E67-52ADE20230A7}" destId="{4988F449-6586-4656-A4F6-F254F89ED029}" srcOrd="4" destOrd="0" presId="urn:microsoft.com/office/officeart/2005/8/layout/vList2"/>
    <dgm:cxn modelId="{54D4BD09-6AB1-4BDF-BC39-4E17A6FEDD36}" type="presParOf" srcId="{DFDFAB7D-B8AB-42D6-9E67-52ADE20230A7}" destId="{946EF54B-20A6-4A47-AF97-F31BA525EDD5}" srcOrd="5" destOrd="0" presId="urn:microsoft.com/office/officeart/2005/8/layout/vList2"/>
    <dgm:cxn modelId="{D2DF757B-52C6-46A2-8D78-1F083CF428B9}" type="presParOf" srcId="{DFDFAB7D-B8AB-42D6-9E67-52ADE20230A7}" destId="{BEC3B942-702D-419A-9730-41F3BE104EB2}" srcOrd="6" destOrd="0" presId="urn:microsoft.com/office/officeart/2005/8/layout/vList2"/>
    <dgm:cxn modelId="{9BD4964A-91C6-4D07-886E-DB8ACD81A5EE}" type="presParOf" srcId="{DFDFAB7D-B8AB-42D6-9E67-52ADE20230A7}" destId="{20C02839-8DAC-4D1C-B31C-F1199EBE8BC8}" srcOrd="7" destOrd="0" presId="urn:microsoft.com/office/officeart/2005/8/layout/vList2"/>
    <dgm:cxn modelId="{6B115343-B8AF-4F44-B2A3-A15339C49F9A}" type="presParOf" srcId="{DFDFAB7D-B8AB-42D6-9E67-52ADE20230A7}" destId="{DC090BAB-76DE-4555-9460-751ED0C5CEBE}" srcOrd="8" destOrd="0" presId="urn:microsoft.com/office/officeart/2005/8/layout/vList2"/>
    <dgm:cxn modelId="{2CF4F592-2A4F-4D54-A393-F5BEAE3AB423}" type="presParOf" srcId="{DFDFAB7D-B8AB-42D6-9E67-52ADE20230A7}" destId="{25C558AE-CFE4-4625-9C68-C3C047006237}" srcOrd="9" destOrd="0" presId="urn:microsoft.com/office/officeart/2005/8/layout/vList2"/>
    <dgm:cxn modelId="{BE91CE08-1965-4B67-BDE1-BA803D05C792}" type="presParOf" srcId="{DFDFAB7D-B8AB-42D6-9E67-52ADE20230A7}" destId="{07A99404-6AEA-48A2-ACA9-1FD5E8663A6E}" srcOrd="10" destOrd="0" presId="urn:microsoft.com/office/officeart/2005/8/layout/vList2"/>
    <dgm:cxn modelId="{6C6C483C-8044-4E88-9922-5819CAA131E5}" type="presParOf" srcId="{DFDFAB7D-B8AB-42D6-9E67-52ADE20230A7}" destId="{83F032F0-0B0D-47E9-A775-02529BEAD53D}" srcOrd="11" destOrd="0" presId="urn:microsoft.com/office/officeart/2005/8/layout/vList2"/>
    <dgm:cxn modelId="{0A9D8270-1781-4312-A91F-6A059395CA45}" type="presParOf" srcId="{DFDFAB7D-B8AB-42D6-9E67-52ADE20230A7}" destId="{C9E7109F-4137-4433-B54B-5C734C6A7F52}" srcOrd="12" destOrd="0" presId="urn:microsoft.com/office/officeart/2005/8/layout/vList2"/>
    <dgm:cxn modelId="{9907B22F-9E50-4B60-B6DC-B2E8F974AFCC}" type="presParOf" srcId="{DFDFAB7D-B8AB-42D6-9E67-52ADE20230A7}" destId="{B82F9A01-3A12-41F2-BC23-C0A30250112C}" srcOrd="13" destOrd="0" presId="urn:microsoft.com/office/officeart/2005/8/layout/vList2"/>
    <dgm:cxn modelId="{924381CC-7061-42DF-8477-739FD247629B}" type="presParOf" srcId="{DFDFAB7D-B8AB-42D6-9E67-52ADE20230A7}" destId="{19F747FC-9CC9-4F88-A8DD-BDD59C11B0E1}" srcOrd="14" destOrd="0" presId="urn:microsoft.com/office/officeart/2005/8/layout/vList2"/>
    <dgm:cxn modelId="{D47DC56E-A2E0-4AAC-A9BC-3456072CA3DD}" type="presParOf" srcId="{DFDFAB7D-B8AB-42D6-9E67-52ADE20230A7}" destId="{22F22809-A3D7-40DD-B0CE-26C64442C33C}" srcOrd="15" destOrd="0" presId="urn:microsoft.com/office/officeart/2005/8/layout/vList2"/>
    <dgm:cxn modelId="{0C6CA99E-A6CC-4023-A8E1-9530C330EC91}" type="presParOf" srcId="{DFDFAB7D-B8AB-42D6-9E67-52ADE20230A7}" destId="{CDA73DEB-9D46-4A95-BC98-AF845FCEECD9}" srcOrd="16" destOrd="0" presId="urn:microsoft.com/office/officeart/2005/8/layout/vList2"/>
    <dgm:cxn modelId="{6B21C269-13E4-4276-8007-A58D1A88FCED}" type="presParOf" srcId="{DFDFAB7D-B8AB-42D6-9E67-52ADE20230A7}" destId="{14B49471-2992-4157-B966-C853AA2FCE9C}" srcOrd="17" destOrd="0" presId="urn:microsoft.com/office/officeart/2005/8/layout/vList2"/>
    <dgm:cxn modelId="{AB4D6851-3EC6-4451-99BE-F86B8771A0AB}" type="presParOf" srcId="{DFDFAB7D-B8AB-42D6-9E67-52ADE20230A7}" destId="{F12C2979-6198-4F82-BBA7-CC51F20097B1}" srcOrd="18" destOrd="0" presId="urn:microsoft.com/office/officeart/2005/8/layout/vList2"/>
    <dgm:cxn modelId="{8248366B-21F6-4F48-9094-A27F3363978D}" type="presParOf" srcId="{DFDFAB7D-B8AB-42D6-9E67-52ADE20230A7}" destId="{CD17963B-151E-4E8B-BA09-55EC1EC00E9F}" srcOrd="19" destOrd="0" presId="urn:microsoft.com/office/officeart/2005/8/layout/vList2"/>
    <dgm:cxn modelId="{19BA0E7F-C020-4324-A70F-5CBAE4D70A0A}" type="presParOf" srcId="{DFDFAB7D-B8AB-42D6-9E67-52ADE20230A7}" destId="{A60A2FE7-135B-4E16-97A0-A36074D241CC}" srcOrd="20" destOrd="0" presId="urn:microsoft.com/office/officeart/2005/8/layout/vList2"/>
    <dgm:cxn modelId="{C35B10CF-F979-4AB2-874A-032DF1D6E632}" type="presParOf" srcId="{DFDFAB7D-B8AB-42D6-9E67-52ADE20230A7}" destId="{82581A82-F4A9-49FB-B849-2FF7F34965D3}" srcOrd="21" destOrd="0" presId="urn:microsoft.com/office/officeart/2005/8/layout/vList2"/>
    <dgm:cxn modelId="{49C77C71-3062-439E-9CC4-D48161902B9A}" type="presParOf" srcId="{DFDFAB7D-B8AB-42D6-9E67-52ADE20230A7}" destId="{E31B441A-84BF-45CF-9842-2773A49092AC}" srcOrd="22" destOrd="0" presId="urn:microsoft.com/office/officeart/2005/8/layout/vList2"/>
    <dgm:cxn modelId="{B35C472C-01F2-4A70-B4D5-071D089DE863}" type="presParOf" srcId="{DFDFAB7D-B8AB-42D6-9E67-52ADE20230A7}" destId="{F64DFBF7-5BB3-4F2E-92A2-007C2D14ACB4}" srcOrd="23" destOrd="0" presId="urn:microsoft.com/office/officeart/2005/8/layout/vList2"/>
    <dgm:cxn modelId="{5A5D5180-49DF-4E93-B5B3-C0588CD7B4A8}" type="presParOf" srcId="{DFDFAB7D-B8AB-42D6-9E67-52ADE20230A7}" destId="{404D3BBF-205A-4C3D-BC98-B24C4B1351B7}" srcOrd="2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AE9863-C26D-4228-9825-779CB265EB49}" type="doc">
      <dgm:prSet loTypeId="urn:microsoft.com/office/officeart/2005/8/layout/vList2" loCatId="list" qsTypeId="urn:microsoft.com/office/officeart/2005/8/quickstyle/simple3" qsCatId="simple" csTypeId="urn:microsoft.com/office/officeart/2005/8/colors/accent2_2" csCatId="accent2" phldr="1"/>
      <dgm:spPr/>
      <dgm:t>
        <a:bodyPr/>
        <a:lstStyle/>
        <a:p>
          <a:endParaRPr lang="es-CO"/>
        </a:p>
      </dgm:t>
    </dgm:pt>
    <dgm:pt modelId="{464DA0CB-6063-45A4-AD50-2458A612A1FF}">
      <dgm:prSet/>
      <dgm:spPr/>
      <dgm:t>
        <a:bodyPr/>
        <a:lstStyle/>
        <a:p>
          <a:pPr rtl="0"/>
          <a:r>
            <a:rPr lang="es-CO" dirty="0" smtClean="0">
              <a:hlinkClick xmlns:r="http://schemas.openxmlformats.org/officeDocument/2006/relationships" r:id="rId1" action="ppaction://hlinksldjump"/>
            </a:rPr>
            <a:t>SIG</a:t>
          </a:r>
          <a:endParaRPr lang="es-CO" dirty="0"/>
        </a:p>
      </dgm:t>
    </dgm:pt>
    <dgm:pt modelId="{59BB59DE-0B02-4C8D-9AB4-AB50656F6C0E}" type="parTrans" cxnId="{8E6A106D-7AF5-4BC6-9FE3-6923192A433F}">
      <dgm:prSet/>
      <dgm:spPr/>
      <dgm:t>
        <a:bodyPr/>
        <a:lstStyle/>
        <a:p>
          <a:endParaRPr lang="es-CO"/>
        </a:p>
      </dgm:t>
    </dgm:pt>
    <dgm:pt modelId="{CD306A7C-5AD6-4D08-9E71-0EBC8DA999F1}" type="sibTrans" cxnId="{8E6A106D-7AF5-4BC6-9FE3-6923192A433F}">
      <dgm:prSet/>
      <dgm:spPr/>
      <dgm:t>
        <a:bodyPr/>
        <a:lstStyle/>
        <a:p>
          <a:endParaRPr lang="es-CO"/>
        </a:p>
      </dgm:t>
    </dgm:pt>
    <dgm:pt modelId="{FAD4C297-63BD-41D7-97D2-4293F962520E}">
      <dgm:prSet/>
      <dgm:spPr/>
      <dgm:t>
        <a:bodyPr/>
        <a:lstStyle/>
        <a:p>
          <a:pPr rtl="0"/>
          <a:r>
            <a:rPr lang="es-CO" dirty="0" smtClean="0">
              <a:hlinkClick xmlns:r="http://schemas.openxmlformats.org/officeDocument/2006/relationships" r:id="rId2" action="ppaction://hlinksldjump"/>
            </a:rPr>
            <a:t>SISTEMAS DE REFERENCIA</a:t>
          </a:r>
          <a:endParaRPr lang="es-CO" dirty="0"/>
        </a:p>
      </dgm:t>
    </dgm:pt>
    <dgm:pt modelId="{C1D05CCD-B2CD-43E2-8A1C-BEA478844241}" type="parTrans" cxnId="{3234FBDB-4F82-43CC-9C93-5963BF984B4F}">
      <dgm:prSet/>
      <dgm:spPr/>
      <dgm:t>
        <a:bodyPr/>
        <a:lstStyle/>
        <a:p>
          <a:endParaRPr lang="es-CO"/>
        </a:p>
      </dgm:t>
    </dgm:pt>
    <dgm:pt modelId="{BA0BD38E-2D26-475A-AF78-6CDB302535DE}" type="sibTrans" cxnId="{3234FBDB-4F82-43CC-9C93-5963BF984B4F}">
      <dgm:prSet/>
      <dgm:spPr/>
      <dgm:t>
        <a:bodyPr/>
        <a:lstStyle/>
        <a:p>
          <a:endParaRPr lang="es-CO"/>
        </a:p>
      </dgm:t>
    </dgm:pt>
    <dgm:pt modelId="{580985EC-72FC-4651-B677-76ECA1266924}">
      <dgm:prSet/>
      <dgm:spPr/>
      <dgm:t>
        <a:bodyPr/>
        <a:lstStyle/>
        <a:p>
          <a:pPr rtl="0"/>
          <a:r>
            <a:rPr lang="es-CO" dirty="0" smtClean="0">
              <a:hlinkClick xmlns:r="http://schemas.openxmlformats.org/officeDocument/2006/relationships" r:id="rId3" action="ppaction://hlinksldjump"/>
            </a:rPr>
            <a:t>GPS</a:t>
          </a:r>
          <a:endParaRPr lang="es-CO" dirty="0"/>
        </a:p>
      </dgm:t>
    </dgm:pt>
    <dgm:pt modelId="{907BA681-ECDF-40AC-B790-8E1AA9502C5F}" type="parTrans" cxnId="{49A85F5C-5A4A-4693-8822-27E57C24355D}">
      <dgm:prSet/>
      <dgm:spPr/>
      <dgm:t>
        <a:bodyPr/>
        <a:lstStyle/>
        <a:p>
          <a:endParaRPr lang="es-CO"/>
        </a:p>
      </dgm:t>
    </dgm:pt>
    <dgm:pt modelId="{575B9A84-C643-4784-9030-A76D4DC6F240}" type="sibTrans" cxnId="{49A85F5C-5A4A-4693-8822-27E57C24355D}">
      <dgm:prSet/>
      <dgm:spPr/>
      <dgm:t>
        <a:bodyPr/>
        <a:lstStyle/>
        <a:p>
          <a:endParaRPr lang="es-CO"/>
        </a:p>
      </dgm:t>
    </dgm:pt>
    <dgm:pt modelId="{2F86EB11-4C64-4337-8119-52FC903BD31F}">
      <dgm:prSet/>
      <dgm:spPr/>
      <dgm:t>
        <a:bodyPr/>
        <a:lstStyle/>
        <a:p>
          <a:pPr rtl="0"/>
          <a:r>
            <a:rPr lang="es-CO" dirty="0" smtClean="0">
              <a:hlinkClick xmlns:r="http://schemas.openxmlformats.org/officeDocument/2006/relationships" r:id="rId4" action="ppaction://hlinksldjump"/>
            </a:rPr>
            <a:t>GEOSERVICIOS</a:t>
          </a:r>
          <a:endParaRPr lang="es-CO" dirty="0"/>
        </a:p>
      </dgm:t>
    </dgm:pt>
    <dgm:pt modelId="{96DDFE4A-318B-4F6C-A392-4EC64AD9D621}" type="parTrans" cxnId="{C908F87C-4042-4FFF-867C-D307AA12AE36}">
      <dgm:prSet/>
      <dgm:spPr/>
      <dgm:t>
        <a:bodyPr/>
        <a:lstStyle/>
        <a:p>
          <a:endParaRPr lang="es-CO"/>
        </a:p>
      </dgm:t>
    </dgm:pt>
    <dgm:pt modelId="{4E6118D9-BDA7-49C3-8F9A-DAA8477ADF3F}" type="sibTrans" cxnId="{C908F87C-4042-4FFF-867C-D307AA12AE36}">
      <dgm:prSet/>
      <dgm:spPr/>
      <dgm:t>
        <a:bodyPr/>
        <a:lstStyle/>
        <a:p>
          <a:endParaRPr lang="es-CO"/>
        </a:p>
      </dgm:t>
    </dgm:pt>
    <dgm:pt modelId="{08D1700C-7D56-468D-8A63-D222CDD13586}">
      <dgm:prSet/>
      <dgm:spPr/>
      <dgm:t>
        <a:bodyPr/>
        <a:lstStyle/>
        <a:p>
          <a:pPr rtl="0"/>
          <a:r>
            <a:rPr lang="es-CO" dirty="0" smtClean="0">
              <a:hlinkClick xmlns:r="http://schemas.openxmlformats.org/officeDocument/2006/relationships" r:id="rId5" action="ppaction://hlinksldjump"/>
            </a:rPr>
            <a:t>BASES DE DATOS ESPACIALES</a:t>
          </a:r>
          <a:endParaRPr lang="es-CO" dirty="0"/>
        </a:p>
      </dgm:t>
    </dgm:pt>
    <dgm:pt modelId="{6FD5A72B-0EC4-4E94-8595-AB068833F518}" type="parTrans" cxnId="{57ED4264-C777-47F1-9FD3-1214E998B6E4}">
      <dgm:prSet/>
      <dgm:spPr/>
      <dgm:t>
        <a:bodyPr/>
        <a:lstStyle/>
        <a:p>
          <a:endParaRPr lang="es-CO"/>
        </a:p>
      </dgm:t>
    </dgm:pt>
    <dgm:pt modelId="{9C0BBBB1-71B1-4684-B310-9E7F98CCAB61}" type="sibTrans" cxnId="{57ED4264-C777-47F1-9FD3-1214E998B6E4}">
      <dgm:prSet/>
      <dgm:spPr/>
      <dgm:t>
        <a:bodyPr/>
        <a:lstStyle/>
        <a:p>
          <a:endParaRPr lang="es-CO"/>
        </a:p>
      </dgm:t>
    </dgm:pt>
    <dgm:pt modelId="{10EADACC-7CF4-4E8E-80B5-277571E76A65}">
      <dgm:prSet/>
      <dgm:spPr/>
      <dgm:t>
        <a:bodyPr/>
        <a:lstStyle/>
        <a:p>
          <a:pPr rtl="0"/>
          <a:r>
            <a:rPr lang="es-CO" dirty="0" smtClean="0">
              <a:hlinkClick xmlns:r="http://schemas.openxmlformats.org/officeDocument/2006/relationships" r:id="rId6" action="ppaction://hlinksldjump"/>
            </a:rPr>
            <a:t>SERVIDORES DE MAPAS</a:t>
          </a:r>
          <a:endParaRPr lang="es-CO" dirty="0"/>
        </a:p>
      </dgm:t>
    </dgm:pt>
    <dgm:pt modelId="{3910955A-1C07-4600-BAAE-E5DD03988608}" type="parTrans" cxnId="{FFB809DE-2212-45EF-A936-FACC79899105}">
      <dgm:prSet/>
      <dgm:spPr/>
      <dgm:t>
        <a:bodyPr/>
        <a:lstStyle/>
        <a:p>
          <a:endParaRPr lang="es-CO"/>
        </a:p>
      </dgm:t>
    </dgm:pt>
    <dgm:pt modelId="{176C34F3-FD5C-44B8-8642-CF104D48816E}" type="sibTrans" cxnId="{FFB809DE-2212-45EF-A936-FACC79899105}">
      <dgm:prSet/>
      <dgm:spPr/>
      <dgm:t>
        <a:bodyPr/>
        <a:lstStyle/>
        <a:p>
          <a:endParaRPr lang="es-CO"/>
        </a:p>
      </dgm:t>
    </dgm:pt>
    <dgm:pt modelId="{BC719D25-EB32-4C20-963E-6F23B6682C1B}">
      <dgm:prSet/>
      <dgm:spPr/>
      <dgm:t>
        <a:bodyPr/>
        <a:lstStyle/>
        <a:p>
          <a:pPr rtl="0"/>
          <a:r>
            <a:rPr lang="es-CO" dirty="0" smtClean="0">
              <a:hlinkClick xmlns:r="http://schemas.openxmlformats.org/officeDocument/2006/relationships" r:id="rId7" action="ppaction://hlinksldjump"/>
            </a:rPr>
            <a:t>CLIENTES SIG</a:t>
          </a:r>
          <a:endParaRPr lang="es-CO" dirty="0"/>
        </a:p>
      </dgm:t>
    </dgm:pt>
    <dgm:pt modelId="{5E9E5DF1-0B74-4E63-82E8-15C1299FC3DB}" type="parTrans" cxnId="{91D2D35D-2542-47EF-B6C5-D32771C32627}">
      <dgm:prSet/>
      <dgm:spPr/>
      <dgm:t>
        <a:bodyPr/>
        <a:lstStyle/>
        <a:p>
          <a:endParaRPr lang="es-CO"/>
        </a:p>
      </dgm:t>
    </dgm:pt>
    <dgm:pt modelId="{32F2A514-5305-453D-8154-1C73757D1BC8}" type="sibTrans" cxnId="{91D2D35D-2542-47EF-B6C5-D32771C32627}">
      <dgm:prSet/>
      <dgm:spPr/>
      <dgm:t>
        <a:bodyPr/>
        <a:lstStyle/>
        <a:p>
          <a:endParaRPr lang="es-CO"/>
        </a:p>
      </dgm:t>
    </dgm:pt>
    <dgm:pt modelId="{631E804E-FFF9-4851-9582-E2D8B4AEF52A}">
      <dgm:prSet/>
      <dgm:spPr/>
      <dgm:t>
        <a:bodyPr/>
        <a:lstStyle/>
        <a:p>
          <a:pPr rtl="0"/>
          <a:r>
            <a:rPr lang="es-CO" dirty="0" smtClean="0">
              <a:hlinkClick xmlns:r="http://schemas.openxmlformats.org/officeDocument/2006/relationships" r:id="rId8" action="ppaction://hlinksldjump"/>
            </a:rPr>
            <a:t>ARQUITECTURA</a:t>
          </a:r>
          <a:endParaRPr lang="es-CO" dirty="0"/>
        </a:p>
      </dgm:t>
    </dgm:pt>
    <dgm:pt modelId="{9D57E9A0-4F58-410F-A7DA-310B0FD4E99F}" type="parTrans" cxnId="{7DE2C43D-287B-4F17-BB97-0ABF85023E33}">
      <dgm:prSet/>
      <dgm:spPr/>
    </dgm:pt>
    <dgm:pt modelId="{FAD2C85B-4F32-429A-B63E-D7E773A91F28}" type="sibTrans" cxnId="{7DE2C43D-287B-4F17-BB97-0ABF85023E33}">
      <dgm:prSet/>
      <dgm:spPr/>
    </dgm:pt>
    <dgm:pt modelId="{BDB6E690-2291-4A97-8E01-1A5AF3DC2A9D}" type="pres">
      <dgm:prSet presAssocID="{F5AE9863-C26D-4228-9825-779CB265EB49}" presName="linear" presStyleCnt="0">
        <dgm:presLayoutVars>
          <dgm:animLvl val="lvl"/>
          <dgm:resizeHandles val="exact"/>
        </dgm:presLayoutVars>
      </dgm:prSet>
      <dgm:spPr/>
      <dgm:t>
        <a:bodyPr/>
        <a:lstStyle/>
        <a:p>
          <a:endParaRPr lang="es-CO"/>
        </a:p>
      </dgm:t>
    </dgm:pt>
    <dgm:pt modelId="{DEB54962-767C-4262-9AE3-54B38049FF31}" type="pres">
      <dgm:prSet presAssocID="{464DA0CB-6063-45A4-AD50-2458A612A1FF}" presName="parentText" presStyleLbl="node1" presStyleIdx="0" presStyleCnt="8">
        <dgm:presLayoutVars>
          <dgm:chMax val="0"/>
          <dgm:bulletEnabled val="1"/>
        </dgm:presLayoutVars>
      </dgm:prSet>
      <dgm:spPr/>
      <dgm:t>
        <a:bodyPr/>
        <a:lstStyle/>
        <a:p>
          <a:endParaRPr lang="es-CO"/>
        </a:p>
      </dgm:t>
    </dgm:pt>
    <dgm:pt modelId="{65E3F675-6019-4177-83DF-61407CDBE0BC}" type="pres">
      <dgm:prSet presAssocID="{CD306A7C-5AD6-4D08-9E71-0EBC8DA999F1}" presName="spacer" presStyleCnt="0"/>
      <dgm:spPr/>
    </dgm:pt>
    <dgm:pt modelId="{9A395537-905A-4136-8092-EFBE6A245B2E}" type="pres">
      <dgm:prSet presAssocID="{FAD4C297-63BD-41D7-97D2-4293F962520E}" presName="parentText" presStyleLbl="node1" presStyleIdx="1" presStyleCnt="8">
        <dgm:presLayoutVars>
          <dgm:chMax val="0"/>
          <dgm:bulletEnabled val="1"/>
        </dgm:presLayoutVars>
      </dgm:prSet>
      <dgm:spPr/>
      <dgm:t>
        <a:bodyPr/>
        <a:lstStyle/>
        <a:p>
          <a:endParaRPr lang="es-CO"/>
        </a:p>
      </dgm:t>
    </dgm:pt>
    <dgm:pt modelId="{AADF65EE-ED87-497B-B54A-2936B2D7B1A8}" type="pres">
      <dgm:prSet presAssocID="{BA0BD38E-2D26-475A-AF78-6CDB302535DE}" presName="spacer" presStyleCnt="0"/>
      <dgm:spPr/>
    </dgm:pt>
    <dgm:pt modelId="{B10DABF8-19DE-4C42-B359-8B8A5DCC9009}" type="pres">
      <dgm:prSet presAssocID="{580985EC-72FC-4651-B677-76ECA1266924}" presName="parentText" presStyleLbl="node1" presStyleIdx="2" presStyleCnt="8">
        <dgm:presLayoutVars>
          <dgm:chMax val="0"/>
          <dgm:bulletEnabled val="1"/>
        </dgm:presLayoutVars>
      </dgm:prSet>
      <dgm:spPr/>
      <dgm:t>
        <a:bodyPr/>
        <a:lstStyle/>
        <a:p>
          <a:endParaRPr lang="es-CO"/>
        </a:p>
      </dgm:t>
    </dgm:pt>
    <dgm:pt modelId="{9430EFBE-46DD-407B-BCAD-E44D49B8AEE2}" type="pres">
      <dgm:prSet presAssocID="{575B9A84-C643-4784-9030-A76D4DC6F240}" presName="spacer" presStyleCnt="0"/>
      <dgm:spPr/>
    </dgm:pt>
    <dgm:pt modelId="{C8BB8D14-975A-4F56-A3DC-AF864B6D664D}" type="pres">
      <dgm:prSet presAssocID="{2F86EB11-4C64-4337-8119-52FC903BD31F}" presName="parentText" presStyleLbl="node1" presStyleIdx="3" presStyleCnt="8">
        <dgm:presLayoutVars>
          <dgm:chMax val="0"/>
          <dgm:bulletEnabled val="1"/>
        </dgm:presLayoutVars>
      </dgm:prSet>
      <dgm:spPr/>
      <dgm:t>
        <a:bodyPr/>
        <a:lstStyle/>
        <a:p>
          <a:endParaRPr lang="es-CO"/>
        </a:p>
      </dgm:t>
    </dgm:pt>
    <dgm:pt modelId="{685D7085-C6A8-479B-A5F3-3BE55B20DD86}" type="pres">
      <dgm:prSet presAssocID="{4E6118D9-BDA7-49C3-8F9A-DAA8477ADF3F}" presName="spacer" presStyleCnt="0"/>
      <dgm:spPr/>
    </dgm:pt>
    <dgm:pt modelId="{0B800442-A58B-4595-AEBF-B1621CE361DC}" type="pres">
      <dgm:prSet presAssocID="{08D1700C-7D56-468D-8A63-D222CDD13586}" presName="parentText" presStyleLbl="node1" presStyleIdx="4" presStyleCnt="8">
        <dgm:presLayoutVars>
          <dgm:chMax val="0"/>
          <dgm:bulletEnabled val="1"/>
        </dgm:presLayoutVars>
      </dgm:prSet>
      <dgm:spPr/>
      <dgm:t>
        <a:bodyPr/>
        <a:lstStyle/>
        <a:p>
          <a:endParaRPr lang="es-CO"/>
        </a:p>
      </dgm:t>
    </dgm:pt>
    <dgm:pt modelId="{4317B107-A93D-4CAF-97B0-87A787C3A7E5}" type="pres">
      <dgm:prSet presAssocID="{9C0BBBB1-71B1-4684-B310-9E7F98CCAB61}" presName="spacer" presStyleCnt="0"/>
      <dgm:spPr/>
    </dgm:pt>
    <dgm:pt modelId="{19D903FD-C9F9-4CB5-8B26-3AC41A14C0B7}" type="pres">
      <dgm:prSet presAssocID="{10EADACC-7CF4-4E8E-80B5-277571E76A65}" presName="parentText" presStyleLbl="node1" presStyleIdx="5" presStyleCnt="8">
        <dgm:presLayoutVars>
          <dgm:chMax val="0"/>
          <dgm:bulletEnabled val="1"/>
        </dgm:presLayoutVars>
      </dgm:prSet>
      <dgm:spPr/>
      <dgm:t>
        <a:bodyPr/>
        <a:lstStyle/>
        <a:p>
          <a:endParaRPr lang="es-CO"/>
        </a:p>
      </dgm:t>
    </dgm:pt>
    <dgm:pt modelId="{047633A1-0D5A-4BD9-9237-D3E3DA6FE410}" type="pres">
      <dgm:prSet presAssocID="{176C34F3-FD5C-44B8-8642-CF104D48816E}" presName="spacer" presStyleCnt="0"/>
      <dgm:spPr/>
    </dgm:pt>
    <dgm:pt modelId="{280E55B7-F149-4299-A860-C06A0CA77179}" type="pres">
      <dgm:prSet presAssocID="{BC719D25-EB32-4C20-963E-6F23B6682C1B}" presName="parentText" presStyleLbl="node1" presStyleIdx="6" presStyleCnt="8">
        <dgm:presLayoutVars>
          <dgm:chMax val="0"/>
          <dgm:bulletEnabled val="1"/>
        </dgm:presLayoutVars>
      </dgm:prSet>
      <dgm:spPr/>
      <dgm:t>
        <a:bodyPr/>
        <a:lstStyle/>
        <a:p>
          <a:endParaRPr lang="es-CO"/>
        </a:p>
      </dgm:t>
    </dgm:pt>
    <dgm:pt modelId="{30797E4E-D23C-42DA-B160-28435E1FF6C9}" type="pres">
      <dgm:prSet presAssocID="{32F2A514-5305-453D-8154-1C73757D1BC8}" presName="spacer" presStyleCnt="0"/>
      <dgm:spPr/>
    </dgm:pt>
    <dgm:pt modelId="{A9D94293-E1B4-4787-8522-7FD861CB8E23}" type="pres">
      <dgm:prSet presAssocID="{631E804E-FFF9-4851-9582-E2D8B4AEF52A}" presName="parentText" presStyleLbl="node1" presStyleIdx="7" presStyleCnt="8">
        <dgm:presLayoutVars>
          <dgm:chMax val="0"/>
          <dgm:bulletEnabled val="1"/>
        </dgm:presLayoutVars>
      </dgm:prSet>
      <dgm:spPr/>
      <dgm:t>
        <a:bodyPr/>
        <a:lstStyle/>
        <a:p>
          <a:endParaRPr lang="es-CO"/>
        </a:p>
      </dgm:t>
    </dgm:pt>
  </dgm:ptLst>
  <dgm:cxnLst>
    <dgm:cxn modelId="{94B67338-74FB-4776-A626-35C9B90E1DC8}" type="presOf" srcId="{08D1700C-7D56-468D-8A63-D222CDD13586}" destId="{0B800442-A58B-4595-AEBF-B1621CE361DC}" srcOrd="0" destOrd="0" presId="urn:microsoft.com/office/officeart/2005/8/layout/vList2"/>
    <dgm:cxn modelId="{F6E70EB3-E35D-4364-BBA5-ED805D693E51}" type="presOf" srcId="{F5AE9863-C26D-4228-9825-779CB265EB49}" destId="{BDB6E690-2291-4A97-8E01-1A5AF3DC2A9D}" srcOrd="0" destOrd="0" presId="urn:microsoft.com/office/officeart/2005/8/layout/vList2"/>
    <dgm:cxn modelId="{A866E1F6-E8FC-4A21-97F4-DDD0A9577A7B}" type="presOf" srcId="{BC719D25-EB32-4C20-963E-6F23B6682C1B}" destId="{280E55B7-F149-4299-A860-C06A0CA77179}" srcOrd="0" destOrd="0" presId="urn:microsoft.com/office/officeart/2005/8/layout/vList2"/>
    <dgm:cxn modelId="{715093AC-0B4A-410B-B77F-D477B61F6035}" type="presOf" srcId="{10EADACC-7CF4-4E8E-80B5-277571E76A65}" destId="{19D903FD-C9F9-4CB5-8B26-3AC41A14C0B7}" srcOrd="0" destOrd="0" presId="urn:microsoft.com/office/officeart/2005/8/layout/vList2"/>
    <dgm:cxn modelId="{7DE2C43D-287B-4F17-BB97-0ABF85023E33}" srcId="{F5AE9863-C26D-4228-9825-779CB265EB49}" destId="{631E804E-FFF9-4851-9582-E2D8B4AEF52A}" srcOrd="7" destOrd="0" parTransId="{9D57E9A0-4F58-410F-A7DA-310B0FD4E99F}" sibTransId="{FAD2C85B-4F32-429A-B63E-D7E773A91F28}"/>
    <dgm:cxn modelId="{BB7D5BB0-548D-44BF-AE18-9AA264BEC0DD}" type="presOf" srcId="{FAD4C297-63BD-41D7-97D2-4293F962520E}" destId="{9A395537-905A-4136-8092-EFBE6A245B2E}" srcOrd="0" destOrd="0" presId="urn:microsoft.com/office/officeart/2005/8/layout/vList2"/>
    <dgm:cxn modelId="{C908F87C-4042-4FFF-867C-D307AA12AE36}" srcId="{F5AE9863-C26D-4228-9825-779CB265EB49}" destId="{2F86EB11-4C64-4337-8119-52FC903BD31F}" srcOrd="3" destOrd="0" parTransId="{96DDFE4A-318B-4F6C-A392-4EC64AD9D621}" sibTransId="{4E6118D9-BDA7-49C3-8F9A-DAA8477ADF3F}"/>
    <dgm:cxn modelId="{8E6A106D-7AF5-4BC6-9FE3-6923192A433F}" srcId="{F5AE9863-C26D-4228-9825-779CB265EB49}" destId="{464DA0CB-6063-45A4-AD50-2458A612A1FF}" srcOrd="0" destOrd="0" parTransId="{59BB59DE-0B02-4C8D-9AB4-AB50656F6C0E}" sibTransId="{CD306A7C-5AD6-4D08-9E71-0EBC8DA999F1}"/>
    <dgm:cxn modelId="{91D2D35D-2542-47EF-B6C5-D32771C32627}" srcId="{F5AE9863-C26D-4228-9825-779CB265EB49}" destId="{BC719D25-EB32-4C20-963E-6F23B6682C1B}" srcOrd="6" destOrd="0" parTransId="{5E9E5DF1-0B74-4E63-82E8-15C1299FC3DB}" sibTransId="{32F2A514-5305-453D-8154-1C73757D1BC8}"/>
    <dgm:cxn modelId="{8512918A-B51C-414F-8344-D806239B93D3}" type="presOf" srcId="{580985EC-72FC-4651-B677-76ECA1266924}" destId="{B10DABF8-19DE-4C42-B359-8B8A5DCC9009}" srcOrd="0" destOrd="0" presId="urn:microsoft.com/office/officeart/2005/8/layout/vList2"/>
    <dgm:cxn modelId="{57ED4264-C777-47F1-9FD3-1214E998B6E4}" srcId="{F5AE9863-C26D-4228-9825-779CB265EB49}" destId="{08D1700C-7D56-468D-8A63-D222CDD13586}" srcOrd="4" destOrd="0" parTransId="{6FD5A72B-0EC4-4E94-8595-AB068833F518}" sibTransId="{9C0BBBB1-71B1-4684-B310-9E7F98CCAB61}"/>
    <dgm:cxn modelId="{7320F2BF-1698-4F4A-BFF2-CF7B0438BD89}" type="presOf" srcId="{2F86EB11-4C64-4337-8119-52FC903BD31F}" destId="{C8BB8D14-975A-4F56-A3DC-AF864B6D664D}" srcOrd="0" destOrd="0" presId="urn:microsoft.com/office/officeart/2005/8/layout/vList2"/>
    <dgm:cxn modelId="{43BB6920-86E8-4B58-9D14-2FF0F6F52E6E}" type="presOf" srcId="{631E804E-FFF9-4851-9582-E2D8B4AEF52A}" destId="{A9D94293-E1B4-4787-8522-7FD861CB8E23}" srcOrd="0" destOrd="0" presId="urn:microsoft.com/office/officeart/2005/8/layout/vList2"/>
    <dgm:cxn modelId="{49A85F5C-5A4A-4693-8822-27E57C24355D}" srcId="{F5AE9863-C26D-4228-9825-779CB265EB49}" destId="{580985EC-72FC-4651-B677-76ECA1266924}" srcOrd="2" destOrd="0" parTransId="{907BA681-ECDF-40AC-B790-8E1AA9502C5F}" sibTransId="{575B9A84-C643-4784-9030-A76D4DC6F240}"/>
    <dgm:cxn modelId="{FFB809DE-2212-45EF-A936-FACC79899105}" srcId="{F5AE9863-C26D-4228-9825-779CB265EB49}" destId="{10EADACC-7CF4-4E8E-80B5-277571E76A65}" srcOrd="5" destOrd="0" parTransId="{3910955A-1C07-4600-BAAE-E5DD03988608}" sibTransId="{176C34F3-FD5C-44B8-8642-CF104D48816E}"/>
    <dgm:cxn modelId="{788CD730-522F-418F-BF29-9EE49B54BDE6}" type="presOf" srcId="{464DA0CB-6063-45A4-AD50-2458A612A1FF}" destId="{DEB54962-767C-4262-9AE3-54B38049FF31}" srcOrd="0" destOrd="0" presId="urn:microsoft.com/office/officeart/2005/8/layout/vList2"/>
    <dgm:cxn modelId="{3234FBDB-4F82-43CC-9C93-5963BF984B4F}" srcId="{F5AE9863-C26D-4228-9825-779CB265EB49}" destId="{FAD4C297-63BD-41D7-97D2-4293F962520E}" srcOrd="1" destOrd="0" parTransId="{C1D05CCD-B2CD-43E2-8A1C-BEA478844241}" sibTransId="{BA0BD38E-2D26-475A-AF78-6CDB302535DE}"/>
    <dgm:cxn modelId="{5BD2A698-3DAF-40C7-87BC-E738F5F30BBD}" type="presParOf" srcId="{BDB6E690-2291-4A97-8E01-1A5AF3DC2A9D}" destId="{DEB54962-767C-4262-9AE3-54B38049FF31}" srcOrd="0" destOrd="0" presId="urn:microsoft.com/office/officeart/2005/8/layout/vList2"/>
    <dgm:cxn modelId="{7ED8A586-EC4B-49C9-939E-09B79777596D}" type="presParOf" srcId="{BDB6E690-2291-4A97-8E01-1A5AF3DC2A9D}" destId="{65E3F675-6019-4177-83DF-61407CDBE0BC}" srcOrd="1" destOrd="0" presId="urn:microsoft.com/office/officeart/2005/8/layout/vList2"/>
    <dgm:cxn modelId="{E703FCD2-B084-4B2C-A153-30EA4ADBD5C1}" type="presParOf" srcId="{BDB6E690-2291-4A97-8E01-1A5AF3DC2A9D}" destId="{9A395537-905A-4136-8092-EFBE6A245B2E}" srcOrd="2" destOrd="0" presId="urn:microsoft.com/office/officeart/2005/8/layout/vList2"/>
    <dgm:cxn modelId="{52267250-0927-46AE-B0C5-A9C2300A4A17}" type="presParOf" srcId="{BDB6E690-2291-4A97-8E01-1A5AF3DC2A9D}" destId="{AADF65EE-ED87-497B-B54A-2936B2D7B1A8}" srcOrd="3" destOrd="0" presId="urn:microsoft.com/office/officeart/2005/8/layout/vList2"/>
    <dgm:cxn modelId="{58657C16-C757-46C4-A6F4-F5893D2C4C12}" type="presParOf" srcId="{BDB6E690-2291-4A97-8E01-1A5AF3DC2A9D}" destId="{B10DABF8-19DE-4C42-B359-8B8A5DCC9009}" srcOrd="4" destOrd="0" presId="urn:microsoft.com/office/officeart/2005/8/layout/vList2"/>
    <dgm:cxn modelId="{6933F8BA-38CD-4003-B694-B96ACF0B95AE}" type="presParOf" srcId="{BDB6E690-2291-4A97-8E01-1A5AF3DC2A9D}" destId="{9430EFBE-46DD-407B-BCAD-E44D49B8AEE2}" srcOrd="5" destOrd="0" presId="urn:microsoft.com/office/officeart/2005/8/layout/vList2"/>
    <dgm:cxn modelId="{13998D37-5F30-47DE-836E-A521BE9F96BE}" type="presParOf" srcId="{BDB6E690-2291-4A97-8E01-1A5AF3DC2A9D}" destId="{C8BB8D14-975A-4F56-A3DC-AF864B6D664D}" srcOrd="6" destOrd="0" presId="urn:microsoft.com/office/officeart/2005/8/layout/vList2"/>
    <dgm:cxn modelId="{943F8894-5660-40F1-9A80-E32D428FA3EE}" type="presParOf" srcId="{BDB6E690-2291-4A97-8E01-1A5AF3DC2A9D}" destId="{685D7085-C6A8-479B-A5F3-3BE55B20DD86}" srcOrd="7" destOrd="0" presId="urn:microsoft.com/office/officeart/2005/8/layout/vList2"/>
    <dgm:cxn modelId="{1C84F74B-A1E9-4284-A043-6F65EE611AFF}" type="presParOf" srcId="{BDB6E690-2291-4A97-8E01-1A5AF3DC2A9D}" destId="{0B800442-A58B-4595-AEBF-B1621CE361DC}" srcOrd="8" destOrd="0" presId="urn:microsoft.com/office/officeart/2005/8/layout/vList2"/>
    <dgm:cxn modelId="{4D61BB42-0E1A-4995-8906-B228C25D0BAE}" type="presParOf" srcId="{BDB6E690-2291-4A97-8E01-1A5AF3DC2A9D}" destId="{4317B107-A93D-4CAF-97B0-87A787C3A7E5}" srcOrd="9" destOrd="0" presId="urn:microsoft.com/office/officeart/2005/8/layout/vList2"/>
    <dgm:cxn modelId="{4947D11D-ED7C-4B90-875E-D04E30BE5883}" type="presParOf" srcId="{BDB6E690-2291-4A97-8E01-1A5AF3DC2A9D}" destId="{19D903FD-C9F9-4CB5-8B26-3AC41A14C0B7}" srcOrd="10" destOrd="0" presId="urn:microsoft.com/office/officeart/2005/8/layout/vList2"/>
    <dgm:cxn modelId="{E727E2A9-1E56-4C66-B347-EEC292FCDE3B}" type="presParOf" srcId="{BDB6E690-2291-4A97-8E01-1A5AF3DC2A9D}" destId="{047633A1-0D5A-4BD9-9237-D3E3DA6FE410}" srcOrd="11" destOrd="0" presId="urn:microsoft.com/office/officeart/2005/8/layout/vList2"/>
    <dgm:cxn modelId="{9389C30C-1BAC-4C46-95D1-D523B8DFDC22}" type="presParOf" srcId="{BDB6E690-2291-4A97-8E01-1A5AF3DC2A9D}" destId="{280E55B7-F149-4299-A860-C06A0CA77179}" srcOrd="12" destOrd="0" presId="urn:microsoft.com/office/officeart/2005/8/layout/vList2"/>
    <dgm:cxn modelId="{EE1238E5-68B7-4997-B0B8-3B1AD0585416}" type="presParOf" srcId="{BDB6E690-2291-4A97-8E01-1A5AF3DC2A9D}" destId="{30797E4E-D23C-42DA-B160-28435E1FF6C9}" srcOrd="13" destOrd="0" presId="urn:microsoft.com/office/officeart/2005/8/layout/vList2"/>
    <dgm:cxn modelId="{9F896528-A3D0-46B7-BFE8-E079906D110D}" type="presParOf" srcId="{BDB6E690-2291-4A97-8E01-1A5AF3DC2A9D}" destId="{A9D94293-E1B4-4787-8522-7FD861CB8E23}" srcOrd="1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FC2389-9A89-446E-BEF4-B9BAC51B738D}" type="doc">
      <dgm:prSet loTypeId="urn:microsoft.com/office/officeart/2005/8/layout/vList3" loCatId="list" qsTypeId="urn:microsoft.com/office/officeart/2005/8/quickstyle/simple4" qsCatId="simple" csTypeId="urn:microsoft.com/office/officeart/2005/8/colors/accent2_2" csCatId="accent2" phldr="1"/>
      <dgm:spPr/>
      <dgm:t>
        <a:bodyPr/>
        <a:lstStyle/>
        <a:p>
          <a:endParaRPr lang="es-CO"/>
        </a:p>
      </dgm:t>
    </dgm:pt>
    <dgm:pt modelId="{FA59FB4D-DC66-4384-B483-92A0DB2F5D0B}">
      <dgm:prSet/>
      <dgm:spPr/>
      <dgm:t>
        <a:bodyPr/>
        <a:lstStyle/>
        <a:p>
          <a:pPr rtl="0"/>
          <a:r>
            <a:rPr lang="es-CO" b="0" i="0" baseline="0" dirty="0" smtClean="0"/>
            <a:t>Motor de Base de datos</a:t>
          </a:r>
          <a:endParaRPr lang="es-CO" dirty="0"/>
        </a:p>
      </dgm:t>
    </dgm:pt>
    <dgm:pt modelId="{391B30D3-1E9D-4ACE-A4FD-1A854225A08C}" type="parTrans" cxnId="{F85A33CC-1B6C-4A73-9D04-4F0CE7797B7C}">
      <dgm:prSet/>
      <dgm:spPr/>
      <dgm:t>
        <a:bodyPr/>
        <a:lstStyle/>
        <a:p>
          <a:endParaRPr lang="es-CO"/>
        </a:p>
      </dgm:t>
    </dgm:pt>
    <dgm:pt modelId="{3221FCF3-ECA3-496F-B9DC-D34CFE0BCB51}" type="sibTrans" cxnId="{F85A33CC-1B6C-4A73-9D04-4F0CE7797B7C}">
      <dgm:prSet/>
      <dgm:spPr/>
      <dgm:t>
        <a:bodyPr/>
        <a:lstStyle/>
        <a:p>
          <a:endParaRPr lang="es-CO"/>
        </a:p>
      </dgm:t>
    </dgm:pt>
    <dgm:pt modelId="{2A097A47-9D40-4D95-B8C3-69A41B9422D0}">
      <dgm:prSet/>
      <dgm:spPr/>
      <dgm:t>
        <a:bodyPr/>
        <a:lstStyle/>
        <a:p>
          <a:pPr rtl="0"/>
          <a:r>
            <a:rPr lang="es-CO" b="0" i="0" baseline="0" dirty="0" err="1" smtClean="0"/>
            <a:t>PostgreSQL</a:t>
          </a:r>
          <a:r>
            <a:rPr lang="es-CO" b="0" i="0" baseline="0" dirty="0" smtClean="0"/>
            <a:t> + </a:t>
          </a:r>
          <a:r>
            <a:rPr lang="es-CO" b="0" i="0" baseline="0" dirty="0" err="1" smtClean="0"/>
            <a:t>PostGIS</a:t>
          </a:r>
          <a:endParaRPr lang="es-CO" b="0" i="0" baseline="0" dirty="0"/>
        </a:p>
      </dgm:t>
    </dgm:pt>
    <dgm:pt modelId="{DB3132A6-4800-49AC-AD92-F946515B17F6}" type="parTrans" cxnId="{40331C3F-EFB1-4E22-B949-209554F5B504}">
      <dgm:prSet/>
      <dgm:spPr/>
      <dgm:t>
        <a:bodyPr/>
        <a:lstStyle/>
        <a:p>
          <a:endParaRPr lang="es-CO"/>
        </a:p>
      </dgm:t>
    </dgm:pt>
    <dgm:pt modelId="{47E0F700-FF4C-490F-B7E5-0EB6236B58AF}" type="sibTrans" cxnId="{40331C3F-EFB1-4E22-B949-209554F5B504}">
      <dgm:prSet/>
      <dgm:spPr/>
      <dgm:t>
        <a:bodyPr/>
        <a:lstStyle/>
        <a:p>
          <a:endParaRPr lang="es-CO"/>
        </a:p>
      </dgm:t>
    </dgm:pt>
    <dgm:pt modelId="{10DA6667-DB82-4945-BD2A-D687D4FCE186}">
      <dgm:prSet/>
      <dgm:spPr/>
      <dgm:t>
        <a:bodyPr/>
        <a:lstStyle/>
        <a:p>
          <a:pPr rtl="0"/>
          <a:r>
            <a:rPr lang="es-CO" b="0" i="0" baseline="0" dirty="0" smtClean="0"/>
            <a:t>Administrador de Mapas</a:t>
          </a:r>
          <a:endParaRPr lang="es-CO" dirty="0"/>
        </a:p>
      </dgm:t>
    </dgm:pt>
    <dgm:pt modelId="{81CFAA27-C6FB-488E-85CC-31637D22F8FC}" type="parTrans" cxnId="{22CAF094-A835-49F7-9963-DBBDCC6E8027}">
      <dgm:prSet/>
      <dgm:spPr/>
      <dgm:t>
        <a:bodyPr/>
        <a:lstStyle/>
        <a:p>
          <a:endParaRPr lang="es-CO"/>
        </a:p>
      </dgm:t>
    </dgm:pt>
    <dgm:pt modelId="{CFC9C728-AF88-4242-A74F-48FDA2ABEF08}" type="sibTrans" cxnId="{22CAF094-A835-49F7-9963-DBBDCC6E8027}">
      <dgm:prSet/>
      <dgm:spPr/>
      <dgm:t>
        <a:bodyPr/>
        <a:lstStyle/>
        <a:p>
          <a:endParaRPr lang="es-CO"/>
        </a:p>
      </dgm:t>
    </dgm:pt>
    <dgm:pt modelId="{6318EF0F-E2B0-419D-B3C9-E4EFF5C28D00}">
      <dgm:prSet/>
      <dgm:spPr/>
      <dgm:t>
        <a:bodyPr/>
        <a:lstStyle/>
        <a:p>
          <a:pPr rtl="0"/>
          <a:r>
            <a:rPr lang="es-CO" b="0" i="0" baseline="0" dirty="0" err="1" smtClean="0"/>
            <a:t>GvSIG</a:t>
          </a:r>
          <a:endParaRPr lang="es-CO" b="0" i="0" baseline="0" dirty="0"/>
        </a:p>
      </dgm:t>
    </dgm:pt>
    <dgm:pt modelId="{26DCB3FF-ADEB-4EE5-9830-84E7DFAEB7D8}" type="parTrans" cxnId="{C16D2B42-7A05-440A-A21E-E7AE3CBDA670}">
      <dgm:prSet/>
      <dgm:spPr/>
      <dgm:t>
        <a:bodyPr/>
        <a:lstStyle/>
        <a:p>
          <a:endParaRPr lang="es-CO"/>
        </a:p>
      </dgm:t>
    </dgm:pt>
    <dgm:pt modelId="{721B9DD2-3D18-4488-8841-889B145B6101}" type="sibTrans" cxnId="{C16D2B42-7A05-440A-A21E-E7AE3CBDA670}">
      <dgm:prSet/>
      <dgm:spPr/>
      <dgm:t>
        <a:bodyPr/>
        <a:lstStyle/>
        <a:p>
          <a:endParaRPr lang="es-CO"/>
        </a:p>
      </dgm:t>
    </dgm:pt>
    <dgm:pt modelId="{F082E42A-9670-4743-854B-02794C394A60}">
      <dgm:prSet/>
      <dgm:spPr/>
      <dgm:t>
        <a:bodyPr/>
        <a:lstStyle/>
        <a:p>
          <a:pPr rtl="0"/>
          <a:r>
            <a:rPr lang="es-CO" b="0" i="0" baseline="0" dirty="0" smtClean="0"/>
            <a:t>Servidor de Mapas</a:t>
          </a:r>
          <a:endParaRPr lang="es-CO" dirty="0"/>
        </a:p>
      </dgm:t>
    </dgm:pt>
    <dgm:pt modelId="{1D92D705-674E-45BE-B4B4-704826C48E10}" type="parTrans" cxnId="{500D0630-0089-4F0C-B6C0-D932219C35DB}">
      <dgm:prSet/>
      <dgm:spPr/>
      <dgm:t>
        <a:bodyPr/>
        <a:lstStyle/>
        <a:p>
          <a:endParaRPr lang="es-CO"/>
        </a:p>
      </dgm:t>
    </dgm:pt>
    <dgm:pt modelId="{1C699885-4BC2-4723-A3D5-5DFF55483C65}" type="sibTrans" cxnId="{500D0630-0089-4F0C-B6C0-D932219C35DB}">
      <dgm:prSet/>
      <dgm:spPr/>
      <dgm:t>
        <a:bodyPr/>
        <a:lstStyle/>
        <a:p>
          <a:endParaRPr lang="es-CO"/>
        </a:p>
      </dgm:t>
    </dgm:pt>
    <dgm:pt modelId="{ABE2D5C5-F503-4748-8C53-38843D934132}">
      <dgm:prSet/>
      <dgm:spPr/>
      <dgm:t>
        <a:bodyPr/>
        <a:lstStyle/>
        <a:p>
          <a:pPr rtl="0"/>
          <a:r>
            <a:rPr lang="es-CO" b="0" i="0" baseline="0" dirty="0" err="1" smtClean="0"/>
            <a:t>Geoserver</a:t>
          </a:r>
          <a:endParaRPr lang="es-CO" b="0" i="0" baseline="0" dirty="0"/>
        </a:p>
      </dgm:t>
    </dgm:pt>
    <dgm:pt modelId="{1F132FDC-AB3C-42C7-8805-1F09E39CE81A}" type="parTrans" cxnId="{730DED36-0421-48C5-888A-2CDB403A56B5}">
      <dgm:prSet/>
      <dgm:spPr/>
      <dgm:t>
        <a:bodyPr/>
        <a:lstStyle/>
        <a:p>
          <a:endParaRPr lang="es-CO"/>
        </a:p>
      </dgm:t>
    </dgm:pt>
    <dgm:pt modelId="{B49E7926-C989-464E-A0D2-82775A82ED0A}" type="sibTrans" cxnId="{730DED36-0421-48C5-888A-2CDB403A56B5}">
      <dgm:prSet/>
      <dgm:spPr/>
      <dgm:t>
        <a:bodyPr/>
        <a:lstStyle/>
        <a:p>
          <a:endParaRPr lang="es-CO"/>
        </a:p>
      </dgm:t>
    </dgm:pt>
    <dgm:pt modelId="{E20C04F3-D7D8-42CE-8721-08EB85474450}">
      <dgm:prSet/>
      <dgm:spPr/>
      <dgm:t>
        <a:bodyPr/>
        <a:lstStyle/>
        <a:p>
          <a:pPr rtl="0"/>
          <a:r>
            <a:rPr lang="es-CO" b="0" i="0" baseline="0" dirty="0" smtClean="0"/>
            <a:t>Publicación de mapas</a:t>
          </a:r>
          <a:endParaRPr lang="es-CO" dirty="0"/>
        </a:p>
      </dgm:t>
    </dgm:pt>
    <dgm:pt modelId="{4EDA3CA8-722D-4EF1-82A0-765361994E1D}" type="parTrans" cxnId="{1E1A8E3F-2709-4405-8C39-F0C480644CE3}">
      <dgm:prSet/>
      <dgm:spPr/>
      <dgm:t>
        <a:bodyPr/>
        <a:lstStyle/>
        <a:p>
          <a:endParaRPr lang="es-CO"/>
        </a:p>
      </dgm:t>
    </dgm:pt>
    <dgm:pt modelId="{928A0AB4-4E5E-499F-BA18-919E45BB7858}" type="sibTrans" cxnId="{1E1A8E3F-2709-4405-8C39-F0C480644CE3}">
      <dgm:prSet/>
      <dgm:spPr/>
      <dgm:t>
        <a:bodyPr/>
        <a:lstStyle/>
        <a:p>
          <a:endParaRPr lang="es-CO"/>
        </a:p>
      </dgm:t>
    </dgm:pt>
    <dgm:pt modelId="{C24E47BC-472E-4016-B783-AB9176928835}">
      <dgm:prSet/>
      <dgm:spPr/>
      <dgm:t>
        <a:bodyPr/>
        <a:lstStyle/>
        <a:p>
          <a:pPr rtl="0"/>
          <a:r>
            <a:rPr lang="es-CO" b="0" i="0" baseline="0" dirty="0" smtClean="0"/>
            <a:t>OpenLayers</a:t>
          </a:r>
          <a:endParaRPr lang="es-CO" dirty="0"/>
        </a:p>
      </dgm:t>
    </dgm:pt>
    <dgm:pt modelId="{BAE86286-DD36-45EF-8561-576DBC5F5ED6}" type="parTrans" cxnId="{53A9BAB2-D8F6-4BAA-9AD8-2F7B0EC58362}">
      <dgm:prSet/>
      <dgm:spPr/>
      <dgm:t>
        <a:bodyPr/>
        <a:lstStyle/>
        <a:p>
          <a:endParaRPr lang="es-CO"/>
        </a:p>
      </dgm:t>
    </dgm:pt>
    <dgm:pt modelId="{73FDFF81-15EF-47A1-9BE5-6AC531A9BF15}" type="sibTrans" cxnId="{53A9BAB2-D8F6-4BAA-9AD8-2F7B0EC58362}">
      <dgm:prSet/>
      <dgm:spPr/>
      <dgm:t>
        <a:bodyPr/>
        <a:lstStyle/>
        <a:p>
          <a:endParaRPr lang="es-CO"/>
        </a:p>
      </dgm:t>
    </dgm:pt>
    <dgm:pt modelId="{C692D159-4543-4F65-8D73-FB9D046F9D73}">
      <dgm:prSet/>
      <dgm:spPr/>
      <dgm:t>
        <a:bodyPr/>
        <a:lstStyle/>
        <a:p>
          <a:pPr rtl="0"/>
          <a:r>
            <a:rPr lang="es-CO" b="0" i="0" baseline="0" dirty="0" smtClean="0"/>
            <a:t>Framework de aplicación web</a:t>
          </a:r>
          <a:endParaRPr lang="es-CO" dirty="0"/>
        </a:p>
      </dgm:t>
    </dgm:pt>
    <dgm:pt modelId="{E694F049-6F3C-4B62-9A78-880558017CCB}" type="parTrans" cxnId="{B7D6CC13-F9C8-43BB-AFAF-D67A6D9D2CC7}">
      <dgm:prSet/>
      <dgm:spPr/>
      <dgm:t>
        <a:bodyPr/>
        <a:lstStyle/>
        <a:p>
          <a:endParaRPr lang="es-CO"/>
        </a:p>
      </dgm:t>
    </dgm:pt>
    <dgm:pt modelId="{F21073B6-B756-40CD-B529-C475E9AEDEF5}" type="sibTrans" cxnId="{B7D6CC13-F9C8-43BB-AFAF-D67A6D9D2CC7}">
      <dgm:prSet/>
      <dgm:spPr/>
      <dgm:t>
        <a:bodyPr/>
        <a:lstStyle/>
        <a:p>
          <a:endParaRPr lang="es-CO"/>
        </a:p>
      </dgm:t>
    </dgm:pt>
    <dgm:pt modelId="{E64C2C35-F5DE-4FA1-95DD-4D7A4BD236DC}">
      <dgm:prSet/>
      <dgm:spPr/>
      <dgm:t>
        <a:bodyPr/>
        <a:lstStyle/>
        <a:p>
          <a:pPr rtl="0"/>
          <a:r>
            <a:rPr lang="es-CO" b="0" i="0" baseline="0" dirty="0" smtClean="0"/>
            <a:t>ZK</a:t>
          </a:r>
          <a:endParaRPr lang="es-CO" dirty="0"/>
        </a:p>
      </dgm:t>
    </dgm:pt>
    <dgm:pt modelId="{786FD7D4-4A67-40DC-B40C-7C8589979807}" type="parTrans" cxnId="{14570711-D62B-496B-A5F1-D93F5AE2BD1B}">
      <dgm:prSet/>
      <dgm:spPr/>
      <dgm:t>
        <a:bodyPr/>
        <a:lstStyle/>
        <a:p>
          <a:endParaRPr lang="es-CO"/>
        </a:p>
      </dgm:t>
    </dgm:pt>
    <dgm:pt modelId="{4084C042-3072-43B9-9D70-2812730588C5}" type="sibTrans" cxnId="{14570711-D62B-496B-A5F1-D93F5AE2BD1B}">
      <dgm:prSet/>
      <dgm:spPr/>
      <dgm:t>
        <a:bodyPr/>
        <a:lstStyle/>
        <a:p>
          <a:endParaRPr lang="es-CO"/>
        </a:p>
      </dgm:t>
    </dgm:pt>
    <dgm:pt modelId="{8EB00B39-115B-4038-8624-73BECB7F3928}">
      <dgm:prSet/>
      <dgm:spPr/>
      <dgm:t>
        <a:bodyPr/>
        <a:lstStyle/>
        <a:p>
          <a:pPr rtl="0"/>
          <a:r>
            <a:rPr lang="es-CO" b="0" i="0" baseline="0" dirty="0" smtClean="0"/>
            <a:t>Framework cliente administrador</a:t>
          </a:r>
          <a:endParaRPr lang="es-CO" dirty="0"/>
        </a:p>
      </dgm:t>
    </dgm:pt>
    <dgm:pt modelId="{95AB92AF-3C5E-41FF-91F3-386B9D6A939B}" type="parTrans" cxnId="{8EE992F5-8C6F-45AF-A151-B74EEB3D3090}">
      <dgm:prSet/>
      <dgm:spPr/>
      <dgm:t>
        <a:bodyPr/>
        <a:lstStyle/>
        <a:p>
          <a:endParaRPr lang="es-CO"/>
        </a:p>
      </dgm:t>
    </dgm:pt>
    <dgm:pt modelId="{AA74E9F1-7355-4D74-BA51-316722A2BEC5}" type="sibTrans" cxnId="{8EE992F5-8C6F-45AF-A151-B74EEB3D3090}">
      <dgm:prSet/>
      <dgm:spPr/>
      <dgm:t>
        <a:bodyPr/>
        <a:lstStyle/>
        <a:p>
          <a:endParaRPr lang="es-CO"/>
        </a:p>
      </dgm:t>
    </dgm:pt>
    <dgm:pt modelId="{271CE17C-DF23-49C3-BC36-DC4F1EA73DD9}">
      <dgm:prSet/>
      <dgm:spPr/>
      <dgm:t>
        <a:bodyPr/>
        <a:lstStyle/>
        <a:p>
          <a:pPr rtl="0"/>
          <a:r>
            <a:rPr lang="es-CO" b="0" i="0" baseline="0" dirty="0" smtClean="0"/>
            <a:t>Java Swing </a:t>
          </a:r>
          <a:r>
            <a:rPr lang="es-CO" b="0" i="0" baseline="0" dirty="0" err="1" smtClean="0"/>
            <a:t>Application</a:t>
          </a:r>
          <a:r>
            <a:rPr lang="es-CO" b="0" i="0" baseline="0" dirty="0" smtClean="0"/>
            <a:t> Framework</a:t>
          </a:r>
          <a:endParaRPr lang="es-CO" b="0" i="0" baseline="0" dirty="0"/>
        </a:p>
      </dgm:t>
    </dgm:pt>
    <dgm:pt modelId="{BABB980E-8913-4E43-8E3C-98CA7AB82965}" type="parTrans" cxnId="{76C0E8A6-D644-4E4C-BC27-CA455940C327}">
      <dgm:prSet/>
      <dgm:spPr/>
      <dgm:t>
        <a:bodyPr/>
        <a:lstStyle/>
        <a:p>
          <a:endParaRPr lang="es-CO"/>
        </a:p>
      </dgm:t>
    </dgm:pt>
    <dgm:pt modelId="{300E22CE-C7D8-49F4-B771-9B4B52DDE2B3}" type="sibTrans" cxnId="{76C0E8A6-D644-4E4C-BC27-CA455940C327}">
      <dgm:prSet/>
      <dgm:spPr/>
      <dgm:t>
        <a:bodyPr/>
        <a:lstStyle/>
        <a:p>
          <a:endParaRPr lang="es-CO"/>
        </a:p>
      </dgm:t>
    </dgm:pt>
    <dgm:pt modelId="{2ABDB65C-E2FE-4ACC-A276-DB3D635AB351}" type="pres">
      <dgm:prSet presAssocID="{02FC2389-9A89-446E-BEF4-B9BAC51B738D}" presName="linearFlow" presStyleCnt="0">
        <dgm:presLayoutVars>
          <dgm:dir/>
          <dgm:resizeHandles val="exact"/>
        </dgm:presLayoutVars>
      </dgm:prSet>
      <dgm:spPr/>
      <dgm:t>
        <a:bodyPr/>
        <a:lstStyle/>
        <a:p>
          <a:endParaRPr lang="es-CO"/>
        </a:p>
      </dgm:t>
    </dgm:pt>
    <dgm:pt modelId="{2F7D6294-E48B-44DB-8D6A-C998A5ECCF49}" type="pres">
      <dgm:prSet presAssocID="{FA59FB4D-DC66-4384-B483-92A0DB2F5D0B}" presName="composite" presStyleCnt="0"/>
      <dgm:spPr/>
    </dgm:pt>
    <dgm:pt modelId="{E4FAC935-8AB9-4FEC-B15D-88BB739C8E43}" type="pres">
      <dgm:prSet presAssocID="{FA59FB4D-DC66-4384-B483-92A0DB2F5D0B}" presName="imgShp" presStyleLbl="fgImgPlace1" presStyleIdx="0" presStyleCnt="6"/>
      <dgm:spPr>
        <a:blipFill rotWithShape="0">
          <a:blip xmlns:r="http://schemas.openxmlformats.org/officeDocument/2006/relationships" r:embed="rId1"/>
          <a:stretch>
            <a:fillRect/>
          </a:stretch>
        </a:blipFill>
      </dgm:spPr>
    </dgm:pt>
    <dgm:pt modelId="{E13CDC7D-52C7-4F77-BFD2-0EFEE1973F56}" type="pres">
      <dgm:prSet presAssocID="{FA59FB4D-DC66-4384-B483-92A0DB2F5D0B}" presName="txShp" presStyleLbl="node1" presStyleIdx="0" presStyleCnt="6" custLinFactNeighborY="-10454">
        <dgm:presLayoutVars>
          <dgm:bulletEnabled val="1"/>
        </dgm:presLayoutVars>
      </dgm:prSet>
      <dgm:spPr/>
      <dgm:t>
        <a:bodyPr/>
        <a:lstStyle/>
        <a:p>
          <a:endParaRPr lang="es-CO"/>
        </a:p>
      </dgm:t>
    </dgm:pt>
    <dgm:pt modelId="{FE952F68-D9E5-424A-A3D9-A3CCB31D6B40}" type="pres">
      <dgm:prSet presAssocID="{3221FCF3-ECA3-496F-B9DC-D34CFE0BCB51}" presName="spacing" presStyleCnt="0"/>
      <dgm:spPr/>
    </dgm:pt>
    <dgm:pt modelId="{038EFDC3-B18A-4FCB-B150-4DAA3297D8CA}" type="pres">
      <dgm:prSet presAssocID="{10DA6667-DB82-4945-BD2A-D687D4FCE186}" presName="composite" presStyleCnt="0"/>
      <dgm:spPr/>
    </dgm:pt>
    <dgm:pt modelId="{3825D2A9-8EAA-48D5-B4AD-E5F3B0FA9A9F}" type="pres">
      <dgm:prSet presAssocID="{10DA6667-DB82-4945-BD2A-D687D4FCE186}" presName="imgShp" presStyleLbl="fgImgPlace1" presStyleIdx="1" presStyleCnt="6"/>
      <dgm:spPr>
        <a:blipFill rotWithShape="0">
          <a:blip xmlns:r="http://schemas.openxmlformats.org/officeDocument/2006/relationships" r:embed="rId2"/>
          <a:stretch>
            <a:fillRect/>
          </a:stretch>
        </a:blipFill>
      </dgm:spPr>
    </dgm:pt>
    <dgm:pt modelId="{1B3F0B25-A645-4F82-AE63-2580A553E0EF}" type="pres">
      <dgm:prSet presAssocID="{10DA6667-DB82-4945-BD2A-D687D4FCE186}" presName="txShp" presStyleLbl="node1" presStyleIdx="1" presStyleCnt="6">
        <dgm:presLayoutVars>
          <dgm:bulletEnabled val="1"/>
        </dgm:presLayoutVars>
      </dgm:prSet>
      <dgm:spPr/>
      <dgm:t>
        <a:bodyPr/>
        <a:lstStyle/>
        <a:p>
          <a:endParaRPr lang="es-CO"/>
        </a:p>
      </dgm:t>
    </dgm:pt>
    <dgm:pt modelId="{077290E5-4040-4BFA-9ABB-DE0DCC3D41A2}" type="pres">
      <dgm:prSet presAssocID="{CFC9C728-AF88-4242-A74F-48FDA2ABEF08}" presName="spacing" presStyleCnt="0"/>
      <dgm:spPr/>
    </dgm:pt>
    <dgm:pt modelId="{2114A668-105A-4112-8E8D-FE607589DFC8}" type="pres">
      <dgm:prSet presAssocID="{F082E42A-9670-4743-854B-02794C394A60}" presName="composite" presStyleCnt="0"/>
      <dgm:spPr/>
    </dgm:pt>
    <dgm:pt modelId="{6D4BFBE1-0EBA-4F75-875F-D75556D7EA2E}" type="pres">
      <dgm:prSet presAssocID="{F082E42A-9670-4743-854B-02794C394A60}" presName="imgShp" presStyleLbl="fgImgPlace1" presStyleIdx="2" presStyleCnt="6"/>
      <dgm:spPr>
        <a:blipFill rotWithShape="0">
          <a:blip xmlns:r="http://schemas.openxmlformats.org/officeDocument/2006/relationships" r:embed="rId3"/>
          <a:stretch>
            <a:fillRect/>
          </a:stretch>
        </a:blipFill>
      </dgm:spPr>
    </dgm:pt>
    <dgm:pt modelId="{B395DAA7-1D27-4D10-9C27-F95C8F45BEAC}" type="pres">
      <dgm:prSet presAssocID="{F082E42A-9670-4743-854B-02794C394A60}" presName="txShp" presStyleLbl="node1" presStyleIdx="2" presStyleCnt="6">
        <dgm:presLayoutVars>
          <dgm:bulletEnabled val="1"/>
        </dgm:presLayoutVars>
      </dgm:prSet>
      <dgm:spPr/>
      <dgm:t>
        <a:bodyPr/>
        <a:lstStyle/>
        <a:p>
          <a:endParaRPr lang="es-CO"/>
        </a:p>
      </dgm:t>
    </dgm:pt>
    <dgm:pt modelId="{E99E626E-B656-4645-BD5F-1DA5038E6962}" type="pres">
      <dgm:prSet presAssocID="{1C699885-4BC2-4723-A3D5-5DFF55483C65}" presName="spacing" presStyleCnt="0"/>
      <dgm:spPr/>
    </dgm:pt>
    <dgm:pt modelId="{24275BD5-8612-498B-813E-497E8E529FE5}" type="pres">
      <dgm:prSet presAssocID="{E20C04F3-D7D8-42CE-8721-08EB85474450}" presName="composite" presStyleCnt="0"/>
      <dgm:spPr/>
    </dgm:pt>
    <dgm:pt modelId="{39ECA060-9777-4388-8BEE-6F5EDDC48CF7}" type="pres">
      <dgm:prSet presAssocID="{E20C04F3-D7D8-42CE-8721-08EB85474450}" presName="imgShp" presStyleLbl="fgImgPlace1" presStyleIdx="3" presStyleCnt="6"/>
      <dgm:spPr>
        <a:blipFill rotWithShape="0">
          <a:blip xmlns:r="http://schemas.openxmlformats.org/officeDocument/2006/relationships" r:embed="rId4"/>
          <a:stretch>
            <a:fillRect/>
          </a:stretch>
        </a:blipFill>
      </dgm:spPr>
    </dgm:pt>
    <dgm:pt modelId="{9D08BCDC-836F-4AAA-ADEC-C7F36A851080}" type="pres">
      <dgm:prSet presAssocID="{E20C04F3-D7D8-42CE-8721-08EB85474450}" presName="txShp" presStyleLbl="node1" presStyleIdx="3" presStyleCnt="6">
        <dgm:presLayoutVars>
          <dgm:bulletEnabled val="1"/>
        </dgm:presLayoutVars>
      </dgm:prSet>
      <dgm:spPr/>
      <dgm:t>
        <a:bodyPr/>
        <a:lstStyle/>
        <a:p>
          <a:endParaRPr lang="es-CO"/>
        </a:p>
      </dgm:t>
    </dgm:pt>
    <dgm:pt modelId="{3F81DB0D-6E00-4CF9-BE8F-97E49B7A84CA}" type="pres">
      <dgm:prSet presAssocID="{928A0AB4-4E5E-499F-BA18-919E45BB7858}" presName="spacing" presStyleCnt="0"/>
      <dgm:spPr/>
    </dgm:pt>
    <dgm:pt modelId="{73C6A6D5-C992-4CAC-8208-7E79B85BEA62}" type="pres">
      <dgm:prSet presAssocID="{C692D159-4543-4F65-8D73-FB9D046F9D73}" presName="composite" presStyleCnt="0"/>
      <dgm:spPr/>
    </dgm:pt>
    <dgm:pt modelId="{C169FDCE-7FDC-4DDD-BACA-CFDF71994A4E}" type="pres">
      <dgm:prSet presAssocID="{C692D159-4543-4F65-8D73-FB9D046F9D73}" presName="imgShp" presStyleLbl="fgImgPlace1" presStyleIdx="4" presStyleCnt="6"/>
      <dgm:spPr>
        <a:blipFill rotWithShape="0">
          <a:blip xmlns:r="http://schemas.openxmlformats.org/officeDocument/2006/relationships" r:embed="rId5"/>
          <a:stretch>
            <a:fillRect/>
          </a:stretch>
        </a:blipFill>
      </dgm:spPr>
    </dgm:pt>
    <dgm:pt modelId="{3598B08F-49B6-4C51-A441-A9C4FF729973}" type="pres">
      <dgm:prSet presAssocID="{C692D159-4543-4F65-8D73-FB9D046F9D73}" presName="txShp" presStyleLbl="node1" presStyleIdx="4" presStyleCnt="6">
        <dgm:presLayoutVars>
          <dgm:bulletEnabled val="1"/>
        </dgm:presLayoutVars>
      </dgm:prSet>
      <dgm:spPr/>
      <dgm:t>
        <a:bodyPr/>
        <a:lstStyle/>
        <a:p>
          <a:endParaRPr lang="es-CO"/>
        </a:p>
      </dgm:t>
    </dgm:pt>
    <dgm:pt modelId="{B30A3D8D-E146-4D63-BB42-027EEA2E7950}" type="pres">
      <dgm:prSet presAssocID="{F21073B6-B756-40CD-B529-C475E9AEDEF5}" presName="spacing" presStyleCnt="0"/>
      <dgm:spPr/>
    </dgm:pt>
    <dgm:pt modelId="{2E2DFD51-B6B6-4794-8FFA-DCF318BE70B1}" type="pres">
      <dgm:prSet presAssocID="{8EB00B39-115B-4038-8624-73BECB7F3928}" presName="composite" presStyleCnt="0"/>
      <dgm:spPr/>
    </dgm:pt>
    <dgm:pt modelId="{98563832-5D3A-4EBD-8ABD-4D4720B0FE5D}" type="pres">
      <dgm:prSet presAssocID="{8EB00B39-115B-4038-8624-73BECB7F3928}" presName="imgShp" presStyleLbl="fgImgPlace1" presStyleIdx="5" presStyleCnt="6"/>
      <dgm:spPr>
        <a:blipFill rotWithShape="0">
          <a:blip xmlns:r="http://schemas.openxmlformats.org/officeDocument/2006/relationships" r:embed="rId6"/>
          <a:stretch>
            <a:fillRect/>
          </a:stretch>
        </a:blipFill>
      </dgm:spPr>
    </dgm:pt>
    <dgm:pt modelId="{E7D0BC24-9FF7-4EC2-9473-34AF6C3B37BF}" type="pres">
      <dgm:prSet presAssocID="{8EB00B39-115B-4038-8624-73BECB7F3928}" presName="txShp" presStyleLbl="node1" presStyleIdx="5" presStyleCnt="6">
        <dgm:presLayoutVars>
          <dgm:bulletEnabled val="1"/>
        </dgm:presLayoutVars>
      </dgm:prSet>
      <dgm:spPr/>
      <dgm:t>
        <a:bodyPr/>
        <a:lstStyle/>
        <a:p>
          <a:endParaRPr lang="es-CO"/>
        </a:p>
      </dgm:t>
    </dgm:pt>
  </dgm:ptLst>
  <dgm:cxnLst>
    <dgm:cxn modelId="{7DB578EF-6919-426D-A79F-2CB9E1D5510D}" type="presOf" srcId="{8EB00B39-115B-4038-8624-73BECB7F3928}" destId="{E7D0BC24-9FF7-4EC2-9473-34AF6C3B37BF}" srcOrd="0" destOrd="0" presId="urn:microsoft.com/office/officeart/2005/8/layout/vList3"/>
    <dgm:cxn modelId="{F85A33CC-1B6C-4A73-9D04-4F0CE7797B7C}" srcId="{02FC2389-9A89-446E-BEF4-B9BAC51B738D}" destId="{FA59FB4D-DC66-4384-B483-92A0DB2F5D0B}" srcOrd="0" destOrd="0" parTransId="{391B30D3-1E9D-4ACE-A4FD-1A854225A08C}" sibTransId="{3221FCF3-ECA3-496F-B9DC-D34CFE0BCB51}"/>
    <dgm:cxn modelId="{C68A4DE7-9DE7-45A5-818D-DE658BE7783A}" type="presOf" srcId="{10DA6667-DB82-4945-BD2A-D687D4FCE186}" destId="{1B3F0B25-A645-4F82-AE63-2580A553E0EF}" srcOrd="0" destOrd="0" presId="urn:microsoft.com/office/officeart/2005/8/layout/vList3"/>
    <dgm:cxn modelId="{55EECEC0-F460-4380-BBC5-A9E7870132C5}" type="presOf" srcId="{ABE2D5C5-F503-4748-8C53-38843D934132}" destId="{B395DAA7-1D27-4D10-9C27-F95C8F45BEAC}" srcOrd="0" destOrd="1" presId="urn:microsoft.com/office/officeart/2005/8/layout/vList3"/>
    <dgm:cxn modelId="{53A9BAB2-D8F6-4BAA-9AD8-2F7B0EC58362}" srcId="{E20C04F3-D7D8-42CE-8721-08EB85474450}" destId="{C24E47BC-472E-4016-B783-AB9176928835}" srcOrd="0" destOrd="0" parTransId="{BAE86286-DD36-45EF-8561-576DBC5F5ED6}" sibTransId="{73FDFF81-15EF-47A1-9BE5-6AC531A9BF15}"/>
    <dgm:cxn modelId="{5B15D6F7-61A7-451D-9775-4E663B941E3F}" type="presOf" srcId="{C692D159-4543-4F65-8D73-FB9D046F9D73}" destId="{3598B08F-49B6-4C51-A441-A9C4FF729973}" srcOrd="0" destOrd="0" presId="urn:microsoft.com/office/officeart/2005/8/layout/vList3"/>
    <dgm:cxn modelId="{76C0E8A6-D644-4E4C-BC27-CA455940C327}" srcId="{8EB00B39-115B-4038-8624-73BECB7F3928}" destId="{271CE17C-DF23-49C3-BC36-DC4F1EA73DD9}" srcOrd="0" destOrd="0" parTransId="{BABB980E-8913-4E43-8E3C-98CA7AB82965}" sibTransId="{300E22CE-C7D8-49F4-B771-9B4B52DDE2B3}"/>
    <dgm:cxn modelId="{C16D2B42-7A05-440A-A21E-E7AE3CBDA670}" srcId="{10DA6667-DB82-4945-BD2A-D687D4FCE186}" destId="{6318EF0F-E2B0-419D-B3C9-E4EFF5C28D00}" srcOrd="0" destOrd="0" parTransId="{26DCB3FF-ADEB-4EE5-9830-84E7DFAEB7D8}" sibTransId="{721B9DD2-3D18-4488-8841-889B145B6101}"/>
    <dgm:cxn modelId="{0E686261-E5AB-4004-893B-747175E2E4EE}" type="presOf" srcId="{6318EF0F-E2B0-419D-B3C9-E4EFF5C28D00}" destId="{1B3F0B25-A645-4F82-AE63-2580A553E0EF}" srcOrd="0" destOrd="1" presId="urn:microsoft.com/office/officeart/2005/8/layout/vList3"/>
    <dgm:cxn modelId="{1E1A8E3F-2709-4405-8C39-F0C480644CE3}" srcId="{02FC2389-9A89-446E-BEF4-B9BAC51B738D}" destId="{E20C04F3-D7D8-42CE-8721-08EB85474450}" srcOrd="3" destOrd="0" parTransId="{4EDA3CA8-722D-4EF1-82A0-765361994E1D}" sibTransId="{928A0AB4-4E5E-499F-BA18-919E45BB7858}"/>
    <dgm:cxn modelId="{40331C3F-EFB1-4E22-B949-209554F5B504}" srcId="{FA59FB4D-DC66-4384-B483-92A0DB2F5D0B}" destId="{2A097A47-9D40-4D95-B8C3-69A41B9422D0}" srcOrd="0" destOrd="0" parTransId="{DB3132A6-4800-49AC-AD92-F946515B17F6}" sibTransId="{47E0F700-FF4C-490F-B7E5-0EB6236B58AF}"/>
    <dgm:cxn modelId="{14570711-D62B-496B-A5F1-D93F5AE2BD1B}" srcId="{C692D159-4543-4F65-8D73-FB9D046F9D73}" destId="{E64C2C35-F5DE-4FA1-95DD-4D7A4BD236DC}" srcOrd="0" destOrd="0" parTransId="{786FD7D4-4A67-40DC-B40C-7C8589979807}" sibTransId="{4084C042-3072-43B9-9D70-2812730588C5}"/>
    <dgm:cxn modelId="{500D0630-0089-4F0C-B6C0-D932219C35DB}" srcId="{02FC2389-9A89-446E-BEF4-B9BAC51B738D}" destId="{F082E42A-9670-4743-854B-02794C394A60}" srcOrd="2" destOrd="0" parTransId="{1D92D705-674E-45BE-B4B4-704826C48E10}" sibTransId="{1C699885-4BC2-4723-A3D5-5DFF55483C65}"/>
    <dgm:cxn modelId="{22CAF094-A835-49F7-9963-DBBDCC6E8027}" srcId="{02FC2389-9A89-446E-BEF4-B9BAC51B738D}" destId="{10DA6667-DB82-4945-BD2A-D687D4FCE186}" srcOrd="1" destOrd="0" parTransId="{81CFAA27-C6FB-488E-85CC-31637D22F8FC}" sibTransId="{CFC9C728-AF88-4242-A74F-48FDA2ABEF08}"/>
    <dgm:cxn modelId="{A644F74D-1817-40EA-99F0-C9638179E445}" type="presOf" srcId="{271CE17C-DF23-49C3-BC36-DC4F1EA73DD9}" destId="{E7D0BC24-9FF7-4EC2-9473-34AF6C3B37BF}" srcOrd="0" destOrd="1" presId="urn:microsoft.com/office/officeart/2005/8/layout/vList3"/>
    <dgm:cxn modelId="{624DCC0D-F688-480E-A7A0-14A588E5F3F7}" type="presOf" srcId="{F082E42A-9670-4743-854B-02794C394A60}" destId="{B395DAA7-1D27-4D10-9C27-F95C8F45BEAC}" srcOrd="0" destOrd="0" presId="urn:microsoft.com/office/officeart/2005/8/layout/vList3"/>
    <dgm:cxn modelId="{8EE992F5-8C6F-45AF-A151-B74EEB3D3090}" srcId="{02FC2389-9A89-446E-BEF4-B9BAC51B738D}" destId="{8EB00B39-115B-4038-8624-73BECB7F3928}" srcOrd="5" destOrd="0" parTransId="{95AB92AF-3C5E-41FF-91F3-386B9D6A939B}" sibTransId="{AA74E9F1-7355-4D74-BA51-316722A2BEC5}"/>
    <dgm:cxn modelId="{730DED36-0421-48C5-888A-2CDB403A56B5}" srcId="{F082E42A-9670-4743-854B-02794C394A60}" destId="{ABE2D5C5-F503-4748-8C53-38843D934132}" srcOrd="0" destOrd="0" parTransId="{1F132FDC-AB3C-42C7-8805-1F09E39CE81A}" sibTransId="{B49E7926-C989-464E-A0D2-82775A82ED0A}"/>
    <dgm:cxn modelId="{F67C42D7-691A-4274-814B-994DD3AF8CD2}" type="presOf" srcId="{02FC2389-9A89-446E-BEF4-B9BAC51B738D}" destId="{2ABDB65C-E2FE-4ACC-A276-DB3D635AB351}" srcOrd="0" destOrd="0" presId="urn:microsoft.com/office/officeart/2005/8/layout/vList3"/>
    <dgm:cxn modelId="{B7A1902C-54AE-4401-9424-62D6094CE474}" type="presOf" srcId="{FA59FB4D-DC66-4384-B483-92A0DB2F5D0B}" destId="{E13CDC7D-52C7-4F77-BFD2-0EFEE1973F56}" srcOrd="0" destOrd="0" presId="urn:microsoft.com/office/officeart/2005/8/layout/vList3"/>
    <dgm:cxn modelId="{325C72A1-DF11-4C9C-848F-6D27CF6DEC7F}" type="presOf" srcId="{C24E47BC-472E-4016-B783-AB9176928835}" destId="{9D08BCDC-836F-4AAA-ADEC-C7F36A851080}" srcOrd="0" destOrd="1" presId="urn:microsoft.com/office/officeart/2005/8/layout/vList3"/>
    <dgm:cxn modelId="{AD549496-0F95-4467-A81D-584619795A29}" type="presOf" srcId="{2A097A47-9D40-4D95-B8C3-69A41B9422D0}" destId="{E13CDC7D-52C7-4F77-BFD2-0EFEE1973F56}" srcOrd="0" destOrd="1" presId="urn:microsoft.com/office/officeart/2005/8/layout/vList3"/>
    <dgm:cxn modelId="{B7D6CC13-F9C8-43BB-AFAF-D67A6D9D2CC7}" srcId="{02FC2389-9A89-446E-BEF4-B9BAC51B738D}" destId="{C692D159-4543-4F65-8D73-FB9D046F9D73}" srcOrd="4" destOrd="0" parTransId="{E694F049-6F3C-4B62-9A78-880558017CCB}" sibTransId="{F21073B6-B756-40CD-B529-C475E9AEDEF5}"/>
    <dgm:cxn modelId="{1B809AE6-D134-4AD8-B2DD-0FE8E3C7415A}" type="presOf" srcId="{E20C04F3-D7D8-42CE-8721-08EB85474450}" destId="{9D08BCDC-836F-4AAA-ADEC-C7F36A851080}" srcOrd="0" destOrd="0" presId="urn:microsoft.com/office/officeart/2005/8/layout/vList3"/>
    <dgm:cxn modelId="{06DE6CA0-2076-4A43-912F-BC09018767BB}" type="presOf" srcId="{E64C2C35-F5DE-4FA1-95DD-4D7A4BD236DC}" destId="{3598B08F-49B6-4C51-A441-A9C4FF729973}" srcOrd="0" destOrd="1" presId="urn:microsoft.com/office/officeart/2005/8/layout/vList3"/>
    <dgm:cxn modelId="{7B5CA6B7-1D88-47C8-B3AB-3A1511AD6584}" type="presParOf" srcId="{2ABDB65C-E2FE-4ACC-A276-DB3D635AB351}" destId="{2F7D6294-E48B-44DB-8D6A-C998A5ECCF49}" srcOrd="0" destOrd="0" presId="urn:microsoft.com/office/officeart/2005/8/layout/vList3"/>
    <dgm:cxn modelId="{C50D10E9-B644-444D-8494-5C16CE556DA9}" type="presParOf" srcId="{2F7D6294-E48B-44DB-8D6A-C998A5ECCF49}" destId="{E4FAC935-8AB9-4FEC-B15D-88BB739C8E43}" srcOrd="0" destOrd="0" presId="urn:microsoft.com/office/officeart/2005/8/layout/vList3"/>
    <dgm:cxn modelId="{BD81F46B-791F-4B40-BE40-78669E5A46AE}" type="presParOf" srcId="{2F7D6294-E48B-44DB-8D6A-C998A5ECCF49}" destId="{E13CDC7D-52C7-4F77-BFD2-0EFEE1973F56}" srcOrd="1" destOrd="0" presId="urn:microsoft.com/office/officeart/2005/8/layout/vList3"/>
    <dgm:cxn modelId="{59EC0763-0E16-45BF-A707-2CC0657EC2AD}" type="presParOf" srcId="{2ABDB65C-E2FE-4ACC-A276-DB3D635AB351}" destId="{FE952F68-D9E5-424A-A3D9-A3CCB31D6B40}" srcOrd="1" destOrd="0" presId="urn:microsoft.com/office/officeart/2005/8/layout/vList3"/>
    <dgm:cxn modelId="{00280718-F58C-4A8A-8DCF-E66824EA9CC2}" type="presParOf" srcId="{2ABDB65C-E2FE-4ACC-A276-DB3D635AB351}" destId="{038EFDC3-B18A-4FCB-B150-4DAA3297D8CA}" srcOrd="2" destOrd="0" presId="urn:microsoft.com/office/officeart/2005/8/layout/vList3"/>
    <dgm:cxn modelId="{437ADE5F-6794-4504-B153-C4A9487FC85D}" type="presParOf" srcId="{038EFDC3-B18A-4FCB-B150-4DAA3297D8CA}" destId="{3825D2A9-8EAA-48D5-B4AD-E5F3B0FA9A9F}" srcOrd="0" destOrd="0" presId="urn:microsoft.com/office/officeart/2005/8/layout/vList3"/>
    <dgm:cxn modelId="{FC9D7320-B6C3-4520-8924-D978B141D036}" type="presParOf" srcId="{038EFDC3-B18A-4FCB-B150-4DAA3297D8CA}" destId="{1B3F0B25-A645-4F82-AE63-2580A553E0EF}" srcOrd="1" destOrd="0" presId="urn:microsoft.com/office/officeart/2005/8/layout/vList3"/>
    <dgm:cxn modelId="{3F731A78-C6EF-471E-8B73-3A161DFE3356}" type="presParOf" srcId="{2ABDB65C-E2FE-4ACC-A276-DB3D635AB351}" destId="{077290E5-4040-4BFA-9ABB-DE0DCC3D41A2}" srcOrd="3" destOrd="0" presId="urn:microsoft.com/office/officeart/2005/8/layout/vList3"/>
    <dgm:cxn modelId="{E4D2CF0B-F113-4F51-A994-55E89A2424AC}" type="presParOf" srcId="{2ABDB65C-E2FE-4ACC-A276-DB3D635AB351}" destId="{2114A668-105A-4112-8E8D-FE607589DFC8}" srcOrd="4" destOrd="0" presId="urn:microsoft.com/office/officeart/2005/8/layout/vList3"/>
    <dgm:cxn modelId="{25533007-AFA2-4537-AE64-05798EC65DD9}" type="presParOf" srcId="{2114A668-105A-4112-8E8D-FE607589DFC8}" destId="{6D4BFBE1-0EBA-4F75-875F-D75556D7EA2E}" srcOrd="0" destOrd="0" presId="urn:microsoft.com/office/officeart/2005/8/layout/vList3"/>
    <dgm:cxn modelId="{D59D1A40-A45A-4964-AAB7-961E9A25E571}" type="presParOf" srcId="{2114A668-105A-4112-8E8D-FE607589DFC8}" destId="{B395DAA7-1D27-4D10-9C27-F95C8F45BEAC}" srcOrd="1" destOrd="0" presId="urn:microsoft.com/office/officeart/2005/8/layout/vList3"/>
    <dgm:cxn modelId="{C125B524-DC23-4070-82F4-DF9A454A36FE}" type="presParOf" srcId="{2ABDB65C-E2FE-4ACC-A276-DB3D635AB351}" destId="{E99E626E-B656-4645-BD5F-1DA5038E6962}" srcOrd="5" destOrd="0" presId="urn:microsoft.com/office/officeart/2005/8/layout/vList3"/>
    <dgm:cxn modelId="{E79F528B-1C10-42FB-9F9F-8668380552E2}" type="presParOf" srcId="{2ABDB65C-E2FE-4ACC-A276-DB3D635AB351}" destId="{24275BD5-8612-498B-813E-497E8E529FE5}" srcOrd="6" destOrd="0" presId="urn:microsoft.com/office/officeart/2005/8/layout/vList3"/>
    <dgm:cxn modelId="{A9A924C4-553C-47A9-BD7E-4151D5F5450D}" type="presParOf" srcId="{24275BD5-8612-498B-813E-497E8E529FE5}" destId="{39ECA060-9777-4388-8BEE-6F5EDDC48CF7}" srcOrd="0" destOrd="0" presId="urn:microsoft.com/office/officeart/2005/8/layout/vList3"/>
    <dgm:cxn modelId="{510C6296-D3FD-4856-872D-BF331C675942}" type="presParOf" srcId="{24275BD5-8612-498B-813E-497E8E529FE5}" destId="{9D08BCDC-836F-4AAA-ADEC-C7F36A851080}" srcOrd="1" destOrd="0" presId="urn:microsoft.com/office/officeart/2005/8/layout/vList3"/>
    <dgm:cxn modelId="{2BAC47D5-3E51-4B44-90D9-0D37A779D38A}" type="presParOf" srcId="{2ABDB65C-E2FE-4ACC-A276-DB3D635AB351}" destId="{3F81DB0D-6E00-4CF9-BE8F-97E49B7A84CA}" srcOrd="7" destOrd="0" presId="urn:microsoft.com/office/officeart/2005/8/layout/vList3"/>
    <dgm:cxn modelId="{966A6B9B-8FC1-4403-AEAF-A81509F70F0E}" type="presParOf" srcId="{2ABDB65C-E2FE-4ACC-A276-DB3D635AB351}" destId="{73C6A6D5-C992-4CAC-8208-7E79B85BEA62}" srcOrd="8" destOrd="0" presId="urn:microsoft.com/office/officeart/2005/8/layout/vList3"/>
    <dgm:cxn modelId="{F741792E-7283-4D3B-9264-0E572F52BB9F}" type="presParOf" srcId="{73C6A6D5-C992-4CAC-8208-7E79B85BEA62}" destId="{C169FDCE-7FDC-4DDD-BACA-CFDF71994A4E}" srcOrd="0" destOrd="0" presId="urn:microsoft.com/office/officeart/2005/8/layout/vList3"/>
    <dgm:cxn modelId="{5CB094ED-BE7B-44E5-B417-AEE742253856}" type="presParOf" srcId="{73C6A6D5-C992-4CAC-8208-7E79B85BEA62}" destId="{3598B08F-49B6-4C51-A441-A9C4FF729973}" srcOrd="1" destOrd="0" presId="urn:microsoft.com/office/officeart/2005/8/layout/vList3"/>
    <dgm:cxn modelId="{ACD07B53-B97A-4105-9539-40DDB2CED3DF}" type="presParOf" srcId="{2ABDB65C-E2FE-4ACC-A276-DB3D635AB351}" destId="{B30A3D8D-E146-4D63-BB42-027EEA2E7950}" srcOrd="9" destOrd="0" presId="urn:microsoft.com/office/officeart/2005/8/layout/vList3"/>
    <dgm:cxn modelId="{81B4B33A-1D9A-4F2A-BB2D-384AC429D48E}" type="presParOf" srcId="{2ABDB65C-E2FE-4ACC-A276-DB3D635AB351}" destId="{2E2DFD51-B6B6-4794-8FFA-DCF318BE70B1}" srcOrd="10" destOrd="0" presId="urn:microsoft.com/office/officeart/2005/8/layout/vList3"/>
    <dgm:cxn modelId="{2FB9103F-B6CB-4D7D-A3BD-355A9866EB44}" type="presParOf" srcId="{2E2DFD51-B6B6-4794-8FFA-DCF318BE70B1}" destId="{98563832-5D3A-4EBD-8ABD-4D4720B0FE5D}" srcOrd="0" destOrd="0" presId="urn:microsoft.com/office/officeart/2005/8/layout/vList3"/>
    <dgm:cxn modelId="{E3DA6A2F-3718-420B-B5F3-FCBC4FFF81B4}" type="presParOf" srcId="{2E2DFD51-B6B6-4794-8FFA-DCF318BE70B1}" destId="{E7D0BC24-9FF7-4EC2-9473-34AF6C3B37BF}"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1969E5-21E2-4ADC-81DA-63B8E9DD4F7D}" type="doc">
      <dgm:prSet loTypeId="urn:microsoft.com/office/officeart/2005/8/layout/hProcess9" loCatId="process" qsTypeId="urn:microsoft.com/office/officeart/2005/8/quickstyle/simple3" qsCatId="simple" csTypeId="urn:microsoft.com/office/officeart/2005/8/colors/accent0_1" csCatId="mainScheme" phldr="1"/>
      <dgm:spPr/>
      <dgm:t>
        <a:bodyPr/>
        <a:lstStyle/>
        <a:p>
          <a:endParaRPr lang="es-CO"/>
        </a:p>
      </dgm:t>
    </dgm:pt>
    <dgm:pt modelId="{F6187A69-CBFF-4558-928B-7891C8EA3123}">
      <dgm:prSet/>
      <dgm:spPr/>
      <dgm:t>
        <a:bodyPr/>
        <a:lstStyle/>
        <a:p>
          <a:pPr rtl="0"/>
          <a:r>
            <a:rPr lang="es-CO" b="1" dirty="0" smtClean="0"/>
            <a:t>CRITERIOS</a:t>
          </a:r>
          <a:endParaRPr lang="es-CO" dirty="0"/>
        </a:p>
      </dgm:t>
    </dgm:pt>
    <dgm:pt modelId="{180E217C-0485-4B7A-9C89-149B3CFCDA15}" type="parTrans" cxnId="{E4E51311-92CA-4F25-AA40-F7B7B88181D9}">
      <dgm:prSet/>
      <dgm:spPr/>
      <dgm:t>
        <a:bodyPr/>
        <a:lstStyle/>
        <a:p>
          <a:endParaRPr lang="es-CO"/>
        </a:p>
      </dgm:t>
    </dgm:pt>
    <dgm:pt modelId="{8B348B81-5013-4898-BA5D-992B3257B02B}" type="sibTrans" cxnId="{E4E51311-92CA-4F25-AA40-F7B7B88181D9}">
      <dgm:prSet/>
      <dgm:spPr/>
      <dgm:t>
        <a:bodyPr/>
        <a:lstStyle/>
        <a:p>
          <a:endParaRPr lang="es-CO"/>
        </a:p>
      </dgm:t>
    </dgm:pt>
    <dgm:pt modelId="{676686B8-9642-477E-9F98-7B7063A940BC}">
      <dgm:prSet/>
      <dgm:spPr/>
      <dgm:t>
        <a:bodyPr/>
        <a:lstStyle/>
        <a:p>
          <a:pPr rtl="0"/>
          <a:r>
            <a:rPr lang="es-CO" dirty="0" smtClean="0"/>
            <a:t>OPEN SOURCE</a:t>
          </a:r>
          <a:endParaRPr lang="es-CO" dirty="0"/>
        </a:p>
      </dgm:t>
    </dgm:pt>
    <dgm:pt modelId="{A00DB46B-7C96-4BC8-8E68-4A8C73E8D8DF}" type="parTrans" cxnId="{98516490-8DE4-463C-82CE-9F4BE8DF371C}">
      <dgm:prSet/>
      <dgm:spPr/>
      <dgm:t>
        <a:bodyPr/>
        <a:lstStyle/>
        <a:p>
          <a:endParaRPr lang="es-CO"/>
        </a:p>
      </dgm:t>
    </dgm:pt>
    <dgm:pt modelId="{AEA4E885-88C1-4926-9AB8-67973C6EF847}" type="sibTrans" cxnId="{98516490-8DE4-463C-82CE-9F4BE8DF371C}">
      <dgm:prSet/>
      <dgm:spPr/>
      <dgm:t>
        <a:bodyPr/>
        <a:lstStyle/>
        <a:p>
          <a:endParaRPr lang="es-CO"/>
        </a:p>
      </dgm:t>
    </dgm:pt>
    <dgm:pt modelId="{EE6A9D92-8480-44F3-B550-92C4898CC61D}">
      <dgm:prSet/>
      <dgm:spPr/>
      <dgm:t>
        <a:bodyPr/>
        <a:lstStyle/>
        <a:p>
          <a:pPr rtl="0"/>
          <a:r>
            <a:rPr lang="es-CO" dirty="0" smtClean="0"/>
            <a:t>ESTANDARES OGC</a:t>
          </a:r>
          <a:endParaRPr lang="es-CO" dirty="0"/>
        </a:p>
      </dgm:t>
    </dgm:pt>
    <dgm:pt modelId="{4996952A-BC30-44C8-B15E-70404F6B02A6}" type="parTrans" cxnId="{DA629D73-5BF6-4AA4-A756-2A6C5B01EC66}">
      <dgm:prSet/>
      <dgm:spPr/>
      <dgm:t>
        <a:bodyPr/>
        <a:lstStyle/>
        <a:p>
          <a:endParaRPr lang="es-CO"/>
        </a:p>
      </dgm:t>
    </dgm:pt>
    <dgm:pt modelId="{B81E62D7-9A9B-43B5-A4E0-E0B663D0BED5}" type="sibTrans" cxnId="{DA629D73-5BF6-4AA4-A756-2A6C5B01EC66}">
      <dgm:prSet/>
      <dgm:spPr/>
      <dgm:t>
        <a:bodyPr/>
        <a:lstStyle/>
        <a:p>
          <a:endParaRPr lang="es-CO"/>
        </a:p>
      </dgm:t>
    </dgm:pt>
    <dgm:pt modelId="{4F78EB69-F95A-4F32-BFFB-A991F629EFAE}">
      <dgm:prSet/>
      <dgm:spPr/>
      <dgm:t>
        <a:bodyPr/>
        <a:lstStyle/>
        <a:p>
          <a:pPr rtl="0"/>
          <a:r>
            <a:rPr lang="es-CO" dirty="0" smtClean="0"/>
            <a:t>INTEGRACION JAVA</a:t>
          </a:r>
          <a:endParaRPr lang="es-CO" dirty="0"/>
        </a:p>
      </dgm:t>
    </dgm:pt>
    <dgm:pt modelId="{7E9D9C22-627C-4E86-B1B5-603E85706988}" type="parTrans" cxnId="{84FB0409-0A57-40DC-921D-EDC38724583E}">
      <dgm:prSet/>
      <dgm:spPr/>
      <dgm:t>
        <a:bodyPr/>
        <a:lstStyle/>
        <a:p>
          <a:endParaRPr lang="es-CO"/>
        </a:p>
      </dgm:t>
    </dgm:pt>
    <dgm:pt modelId="{84C0CF47-2C01-444C-944B-429DD5B05BD7}" type="sibTrans" cxnId="{84FB0409-0A57-40DC-921D-EDC38724583E}">
      <dgm:prSet/>
      <dgm:spPr/>
      <dgm:t>
        <a:bodyPr/>
        <a:lstStyle/>
        <a:p>
          <a:endParaRPr lang="es-CO"/>
        </a:p>
      </dgm:t>
    </dgm:pt>
    <dgm:pt modelId="{EC9DFF9C-5427-4198-A089-05863ADF5A2F}" type="pres">
      <dgm:prSet presAssocID="{381969E5-21E2-4ADC-81DA-63B8E9DD4F7D}" presName="CompostProcess" presStyleCnt="0">
        <dgm:presLayoutVars>
          <dgm:dir/>
          <dgm:resizeHandles val="exact"/>
        </dgm:presLayoutVars>
      </dgm:prSet>
      <dgm:spPr/>
      <dgm:t>
        <a:bodyPr/>
        <a:lstStyle/>
        <a:p>
          <a:endParaRPr lang="es-CO"/>
        </a:p>
      </dgm:t>
    </dgm:pt>
    <dgm:pt modelId="{A34B371F-B288-48CE-AB81-F27C47CB5DEC}" type="pres">
      <dgm:prSet presAssocID="{381969E5-21E2-4ADC-81DA-63B8E9DD4F7D}" presName="arrow" presStyleLbl="bgShp" presStyleIdx="0" presStyleCnt="1"/>
      <dgm:spPr/>
    </dgm:pt>
    <dgm:pt modelId="{7B0B2D3B-E0AD-4D4E-8698-BEC7F5A709A6}" type="pres">
      <dgm:prSet presAssocID="{381969E5-21E2-4ADC-81DA-63B8E9DD4F7D}" presName="linearProcess" presStyleCnt="0"/>
      <dgm:spPr/>
    </dgm:pt>
    <dgm:pt modelId="{40A0CCA2-9FCD-4849-A868-683091FB5C80}" type="pres">
      <dgm:prSet presAssocID="{F6187A69-CBFF-4558-928B-7891C8EA3123}" presName="textNode" presStyleLbl="node1" presStyleIdx="0" presStyleCnt="1">
        <dgm:presLayoutVars>
          <dgm:bulletEnabled val="1"/>
        </dgm:presLayoutVars>
      </dgm:prSet>
      <dgm:spPr/>
      <dgm:t>
        <a:bodyPr/>
        <a:lstStyle/>
        <a:p>
          <a:endParaRPr lang="es-CO"/>
        </a:p>
      </dgm:t>
    </dgm:pt>
  </dgm:ptLst>
  <dgm:cxnLst>
    <dgm:cxn modelId="{84FB0409-0A57-40DC-921D-EDC38724583E}" srcId="{F6187A69-CBFF-4558-928B-7891C8EA3123}" destId="{4F78EB69-F95A-4F32-BFFB-A991F629EFAE}" srcOrd="2" destOrd="0" parTransId="{7E9D9C22-627C-4E86-B1B5-603E85706988}" sibTransId="{84C0CF47-2C01-444C-944B-429DD5B05BD7}"/>
    <dgm:cxn modelId="{056D1DE4-F4C4-4A17-8822-0F398919097B}" type="presOf" srcId="{EE6A9D92-8480-44F3-B550-92C4898CC61D}" destId="{40A0CCA2-9FCD-4849-A868-683091FB5C80}" srcOrd="0" destOrd="2" presId="urn:microsoft.com/office/officeart/2005/8/layout/hProcess9"/>
    <dgm:cxn modelId="{0139674F-951C-4CF2-A967-AF6FC29653F5}" type="presOf" srcId="{F6187A69-CBFF-4558-928B-7891C8EA3123}" destId="{40A0CCA2-9FCD-4849-A868-683091FB5C80}" srcOrd="0" destOrd="0" presId="urn:microsoft.com/office/officeart/2005/8/layout/hProcess9"/>
    <dgm:cxn modelId="{33018D29-7EDD-42AA-8E84-7BA7EBB1B29C}" type="presOf" srcId="{381969E5-21E2-4ADC-81DA-63B8E9DD4F7D}" destId="{EC9DFF9C-5427-4198-A089-05863ADF5A2F}" srcOrd="0" destOrd="0" presId="urn:microsoft.com/office/officeart/2005/8/layout/hProcess9"/>
    <dgm:cxn modelId="{98516490-8DE4-463C-82CE-9F4BE8DF371C}" srcId="{F6187A69-CBFF-4558-928B-7891C8EA3123}" destId="{676686B8-9642-477E-9F98-7B7063A940BC}" srcOrd="0" destOrd="0" parTransId="{A00DB46B-7C96-4BC8-8E68-4A8C73E8D8DF}" sibTransId="{AEA4E885-88C1-4926-9AB8-67973C6EF847}"/>
    <dgm:cxn modelId="{E4E51311-92CA-4F25-AA40-F7B7B88181D9}" srcId="{381969E5-21E2-4ADC-81DA-63B8E9DD4F7D}" destId="{F6187A69-CBFF-4558-928B-7891C8EA3123}" srcOrd="0" destOrd="0" parTransId="{180E217C-0485-4B7A-9C89-149B3CFCDA15}" sibTransId="{8B348B81-5013-4898-BA5D-992B3257B02B}"/>
    <dgm:cxn modelId="{445DD624-97B3-484D-A360-9D43AF0FA81E}" type="presOf" srcId="{4F78EB69-F95A-4F32-BFFB-A991F629EFAE}" destId="{40A0CCA2-9FCD-4849-A868-683091FB5C80}" srcOrd="0" destOrd="3" presId="urn:microsoft.com/office/officeart/2005/8/layout/hProcess9"/>
    <dgm:cxn modelId="{DA629D73-5BF6-4AA4-A756-2A6C5B01EC66}" srcId="{F6187A69-CBFF-4558-928B-7891C8EA3123}" destId="{EE6A9D92-8480-44F3-B550-92C4898CC61D}" srcOrd="1" destOrd="0" parTransId="{4996952A-BC30-44C8-B15E-70404F6B02A6}" sibTransId="{B81E62D7-9A9B-43B5-A4E0-E0B663D0BED5}"/>
    <dgm:cxn modelId="{7A1D1A13-56CF-4836-842E-8844047853CE}" type="presOf" srcId="{676686B8-9642-477E-9F98-7B7063A940BC}" destId="{40A0CCA2-9FCD-4849-A868-683091FB5C80}" srcOrd="0" destOrd="1" presId="urn:microsoft.com/office/officeart/2005/8/layout/hProcess9"/>
    <dgm:cxn modelId="{E97D5898-D14C-43D4-9884-E7DDEB2F996D}" type="presParOf" srcId="{EC9DFF9C-5427-4198-A089-05863ADF5A2F}" destId="{A34B371F-B288-48CE-AB81-F27C47CB5DEC}" srcOrd="0" destOrd="0" presId="urn:microsoft.com/office/officeart/2005/8/layout/hProcess9"/>
    <dgm:cxn modelId="{0A405BF7-4701-45F7-9F38-51844B3EC370}" type="presParOf" srcId="{EC9DFF9C-5427-4198-A089-05863ADF5A2F}" destId="{7B0B2D3B-E0AD-4D4E-8698-BEC7F5A709A6}" srcOrd="1" destOrd="0" presId="urn:microsoft.com/office/officeart/2005/8/layout/hProcess9"/>
    <dgm:cxn modelId="{4E57FF2E-BC8D-42BE-9EEC-D2598975A90B}" type="presParOf" srcId="{7B0B2D3B-E0AD-4D4E-8698-BEC7F5A709A6}" destId="{40A0CCA2-9FCD-4849-A868-683091FB5C80}" srcOrd="0" destOrd="0" presId="urn:microsoft.com/office/officeart/2005/8/layout/hProcess9"/>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78E01A-7BE1-4C84-8625-B4608FE38D1B}" type="doc">
      <dgm:prSet loTypeId="urn:microsoft.com/office/officeart/2005/8/layout/hierarchy3" loCatId="hierarchy" qsTypeId="urn:microsoft.com/office/officeart/2005/8/quickstyle/simple4" qsCatId="simple" csTypeId="urn:microsoft.com/office/officeart/2005/8/colors/accent2_2" csCatId="accent2" phldr="1"/>
      <dgm:spPr/>
      <dgm:t>
        <a:bodyPr/>
        <a:lstStyle/>
        <a:p>
          <a:endParaRPr lang="es-CO"/>
        </a:p>
      </dgm:t>
    </dgm:pt>
    <dgm:pt modelId="{182E7A51-090A-48A3-A91E-0A3226DA1BB2}">
      <dgm:prSet phldrT="[Text]"/>
      <dgm:spPr/>
      <dgm:t>
        <a:bodyPr/>
        <a:lstStyle/>
        <a:p>
          <a:r>
            <a:rPr lang="es-CO" dirty="0" smtClean="0"/>
            <a:t>CLIENTE</a:t>
          </a:r>
          <a:endParaRPr lang="es-CO" dirty="0"/>
        </a:p>
      </dgm:t>
    </dgm:pt>
    <dgm:pt modelId="{1719366D-7110-4EEA-A6D4-A5C7C17A28B9}" type="parTrans" cxnId="{A3EFF06D-B8F5-49F6-88B1-4D6C7B1B6C2A}">
      <dgm:prSet/>
      <dgm:spPr/>
      <dgm:t>
        <a:bodyPr/>
        <a:lstStyle/>
        <a:p>
          <a:endParaRPr lang="es-CO"/>
        </a:p>
      </dgm:t>
    </dgm:pt>
    <dgm:pt modelId="{644CC0B5-2256-47B8-B9E1-B3A9A6B41409}" type="sibTrans" cxnId="{A3EFF06D-B8F5-49F6-88B1-4D6C7B1B6C2A}">
      <dgm:prSet/>
      <dgm:spPr/>
      <dgm:t>
        <a:bodyPr/>
        <a:lstStyle/>
        <a:p>
          <a:endParaRPr lang="es-CO"/>
        </a:p>
      </dgm:t>
    </dgm:pt>
    <dgm:pt modelId="{A11FA318-9798-4830-B88C-CFED3C8E4C4D}">
      <dgm:prSet phldrT="[Text]"/>
      <dgm:spPr/>
      <dgm:t>
        <a:bodyPr/>
        <a:lstStyle/>
        <a:p>
          <a:r>
            <a:rPr lang="es-CO" dirty="0" smtClean="0"/>
            <a:t>VISUALIZAR MAPAS</a:t>
          </a:r>
          <a:endParaRPr lang="es-CO" dirty="0"/>
        </a:p>
      </dgm:t>
    </dgm:pt>
    <dgm:pt modelId="{460C9ED1-CE6F-414A-B080-DB74AAB07997}" type="parTrans" cxnId="{460227C4-B581-4A1E-A6E6-942535663A53}">
      <dgm:prSet/>
      <dgm:spPr/>
      <dgm:t>
        <a:bodyPr/>
        <a:lstStyle/>
        <a:p>
          <a:endParaRPr lang="es-CO"/>
        </a:p>
      </dgm:t>
    </dgm:pt>
    <dgm:pt modelId="{37102281-058A-47DD-982C-2C034EC62675}" type="sibTrans" cxnId="{460227C4-B581-4A1E-A6E6-942535663A53}">
      <dgm:prSet/>
      <dgm:spPr/>
      <dgm:t>
        <a:bodyPr/>
        <a:lstStyle/>
        <a:p>
          <a:endParaRPr lang="es-CO"/>
        </a:p>
      </dgm:t>
    </dgm:pt>
    <dgm:pt modelId="{1F91A243-8EA0-4EF1-83B6-43B61DDE218E}">
      <dgm:prSet phldrT="[Text]"/>
      <dgm:spPr/>
      <dgm:t>
        <a:bodyPr/>
        <a:lstStyle/>
        <a:p>
          <a:r>
            <a:rPr lang="es-CO" dirty="0" smtClean="0"/>
            <a:t>CONSULTAR EDIFICIOS</a:t>
          </a:r>
          <a:endParaRPr lang="es-CO" dirty="0"/>
        </a:p>
      </dgm:t>
    </dgm:pt>
    <dgm:pt modelId="{220D0F77-B6B8-4EEB-BEA9-E7E911158CE4}" type="parTrans" cxnId="{349A76A9-F5A4-4F96-A4C5-42E1EB1D6D36}">
      <dgm:prSet/>
      <dgm:spPr/>
      <dgm:t>
        <a:bodyPr/>
        <a:lstStyle/>
        <a:p>
          <a:endParaRPr lang="es-CO"/>
        </a:p>
      </dgm:t>
    </dgm:pt>
    <dgm:pt modelId="{A00E6DFC-A092-42FD-8041-756C32F07EC5}" type="sibTrans" cxnId="{349A76A9-F5A4-4F96-A4C5-42E1EB1D6D36}">
      <dgm:prSet/>
      <dgm:spPr/>
      <dgm:t>
        <a:bodyPr/>
        <a:lstStyle/>
        <a:p>
          <a:endParaRPr lang="es-CO"/>
        </a:p>
      </dgm:t>
    </dgm:pt>
    <dgm:pt modelId="{C35DAACB-6595-47C2-9736-656B2F87579B}">
      <dgm:prSet phldrT="[Text]"/>
      <dgm:spPr/>
      <dgm:t>
        <a:bodyPr/>
        <a:lstStyle/>
        <a:p>
          <a:r>
            <a:rPr lang="es-CO" dirty="0" smtClean="0"/>
            <a:t>CONSULTAR DEPENDENCIAS</a:t>
          </a:r>
          <a:endParaRPr lang="es-CO" dirty="0"/>
        </a:p>
      </dgm:t>
    </dgm:pt>
    <dgm:pt modelId="{B4EADD82-EBCD-40DC-97C9-36CE6661AF03}" type="parTrans" cxnId="{CFCC8B2A-8EF6-4FE0-B816-CE57AD8F2261}">
      <dgm:prSet/>
      <dgm:spPr/>
      <dgm:t>
        <a:bodyPr/>
        <a:lstStyle/>
        <a:p>
          <a:endParaRPr lang="es-CO"/>
        </a:p>
      </dgm:t>
    </dgm:pt>
    <dgm:pt modelId="{DEABBE9B-269B-4EB9-B1F1-DDEFA07EE134}" type="sibTrans" cxnId="{CFCC8B2A-8EF6-4FE0-B816-CE57AD8F2261}">
      <dgm:prSet/>
      <dgm:spPr/>
      <dgm:t>
        <a:bodyPr/>
        <a:lstStyle/>
        <a:p>
          <a:endParaRPr lang="es-CO"/>
        </a:p>
      </dgm:t>
    </dgm:pt>
    <dgm:pt modelId="{29D4E2CA-59E9-4F79-B65F-09C546945475}">
      <dgm:prSet phldrT="[Text]"/>
      <dgm:spPr/>
      <dgm:t>
        <a:bodyPr/>
        <a:lstStyle/>
        <a:p>
          <a:r>
            <a:rPr lang="es-CO" dirty="0" smtClean="0"/>
            <a:t>ADMINISTRADOR</a:t>
          </a:r>
          <a:endParaRPr lang="es-CO" dirty="0"/>
        </a:p>
      </dgm:t>
    </dgm:pt>
    <dgm:pt modelId="{EB785234-CAE6-42F6-9ED2-BAB816288932}" type="parTrans" cxnId="{C54B839D-9185-4922-B277-07AA59B70ED4}">
      <dgm:prSet/>
      <dgm:spPr/>
      <dgm:t>
        <a:bodyPr/>
        <a:lstStyle/>
        <a:p>
          <a:endParaRPr lang="es-CO"/>
        </a:p>
      </dgm:t>
    </dgm:pt>
    <dgm:pt modelId="{CAEF0B45-8063-4121-9808-D8018003DF2D}" type="sibTrans" cxnId="{C54B839D-9185-4922-B277-07AA59B70ED4}">
      <dgm:prSet/>
      <dgm:spPr/>
      <dgm:t>
        <a:bodyPr/>
        <a:lstStyle/>
        <a:p>
          <a:endParaRPr lang="es-CO"/>
        </a:p>
      </dgm:t>
    </dgm:pt>
    <dgm:pt modelId="{7EF9090B-B656-4815-AB3D-08FB3AC1D9E7}">
      <dgm:prSet phldrT="[Text]"/>
      <dgm:spPr/>
      <dgm:t>
        <a:bodyPr/>
        <a:lstStyle/>
        <a:p>
          <a:r>
            <a:rPr lang="es-CO" dirty="0" smtClean="0"/>
            <a:t>CONSULTAR ZONAS</a:t>
          </a:r>
          <a:endParaRPr lang="es-CO" dirty="0"/>
        </a:p>
      </dgm:t>
    </dgm:pt>
    <dgm:pt modelId="{039131A9-30CD-4F96-93DD-3498270AD98D}" type="parTrans" cxnId="{32649FBB-A6A0-48B9-85D1-266FCA669897}">
      <dgm:prSet/>
      <dgm:spPr/>
      <dgm:t>
        <a:bodyPr/>
        <a:lstStyle/>
        <a:p>
          <a:endParaRPr lang="es-CO"/>
        </a:p>
      </dgm:t>
    </dgm:pt>
    <dgm:pt modelId="{5D8866C9-5514-4A01-9C23-DAA9EC517C1A}" type="sibTrans" cxnId="{32649FBB-A6A0-48B9-85D1-266FCA669897}">
      <dgm:prSet/>
      <dgm:spPr/>
      <dgm:t>
        <a:bodyPr/>
        <a:lstStyle/>
        <a:p>
          <a:endParaRPr lang="es-CO"/>
        </a:p>
      </dgm:t>
    </dgm:pt>
    <dgm:pt modelId="{BE1F5945-3F26-4096-A9BF-5001FCF58843}">
      <dgm:prSet phldrT="[Text]"/>
      <dgm:spPr/>
      <dgm:t>
        <a:bodyPr/>
        <a:lstStyle/>
        <a:p>
          <a:r>
            <a:rPr lang="es-CO" dirty="0" smtClean="0"/>
            <a:t>ADMINISTRAR MAPAS</a:t>
          </a:r>
          <a:endParaRPr lang="es-CO" dirty="0"/>
        </a:p>
      </dgm:t>
    </dgm:pt>
    <dgm:pt modelId="{BE4DE490-DF8E-4E63-B326-69478AECDFEA}" type="parTrans" cxnId="{A8E4FBFE-45C8-44DA-B4ED-7BD17B461BF4}">
      <dgm:prSet/>
      <dgm:spPr/>
      <dgm:t>
        <a:bodyPr/>
        <a:lstStyle/>
        <a:p>
          <a:endParaRPr lang="es-CO"/>
        </a:p>
      </dgm:t>
    </dgm:pt>
    <dgm:pt modelId="{81C54264-0AC9-4F46-942C-65C7E44EF3EF}" type="sibTrans" cxnId="{A8E4FBFE-45C8-44DA-B4ED-7BD17B461BF4}">
      <dgm:prSet/>
      <dgm:spPr/>
      <dgm:t>
        <a:bodyPr/>
        <a:lstStyle/>
        <a:p>
          <a:endParaRPr lang="es-CO"/>
        </a:p>
      </dgm:t>
    </dgm:pt>
    <dgm:pt modelId="{675E1FB8-4DCA-4C77-A7A5-798D16CB5AEC}">
      <dgm:prSet phldrT="[Text]"/>
      <dgm:spPr/>
      <dgm:t>
        <a:bodyPr/>
        <a:lstStyle/>
        <a:p>
          <a:r>
            <a:rPr lang="es-CO" dirty="0" smtClean="0"/>
            <a:t>ADMINISTRAR INFORMACIÓN</a:t>
          </a:r>
          <a:endParaRPr lang="es-CO" dirty="0"/>
        </a:p>
      </dgm:t>
    </dgm:pt>
    <dgm:pt modelId="{6316EA24-3197-4A96-82A0-4DC63E101B70}" type="parTrans" cxnId="{5FBC721D-FDD5-4616-8888-88E752AC4750}">
      <dgm:prSet/>
      <dgm:spPr/>
      <dgm:t>
        <a:bodyPr/>
        <a:lstStyle/>
        <a:p>
          <a:endParaRPr lang="es-CO"/>
        </a:p>
      </dgm:t>
    </dgm:pt>
    <dgm:pt modelId="{7724D1CC-2CE4-4AE3-AECA-76B54BD68A85}" type="sibTrans" cxnId="{5FBC721D-FDD5-4616-8888-88E752AC4750}">
      <dgm:prSet/>
      <dgm:spPr/>
      <dgm:t>
        <a:bodyPr/>
        <a:lstStyle/>
        <a:p>
          <a:endParaRPr lang="es-CO"/>
        </a:p>
      </dgm:t>
    </dgm:pt>
    <dgm:pt modelId="{5119CE3B-6E4D-4487-9264-67647B1879D9}">
      <dgm:prSet phldrT="[Text]"/>
      <dgm:spPr/>
      <dgm:t>
        <a:bodyPr/>
        <a:lstStyle/>
        <a:p>
          <a:r>
            <a:rPr lang="es-CO" dirty="0" smtClean="0"/>
            <a:t>SISTEMA</a:t>
          </a:r>
          <a:endParaRPr lang="es-CO" dirty="0"/>
        </a:p>
      </dgm:t>
    </dgm:pt>
    <dgm:pt modelId="{6EBAAAE8-E79E-4C13-87F6-77C79C7FF167}" type="parTrans" cxnId="{10249A52-FFFC-4E98-A0E2-F772A1362B86}">
      <dgm:prSet/>
      <dgm:spPr/>
      <dgm:t>
        <a:bodyPr/>
        <a:lstStyle/>
        <a:p>
          <a:endParaRPr lang="es-CO"/>
        </a:p>
      </dgm:t>
    </dgm:pt>
    <dgm:pt modelId="{F9193B1C-BF7E-4AC0-B547-600BE3F68122}" type="sibTrans" cxnId="{10249A52-FFFC-4E98-A0E2-F772A1362B86}">
      <dgm:prSet/>
      <dgm:spPr/>
      <dgm:t>
        <a:bodyPr/>
        <a:lstStyle/>
        <a:p>
          <a:endParaRPr lang="es-CO"/>
        </a:p>
      </dgm:t>
    </dgm:pt>
    <dgm:pt modelId="{6A097552-5434-4BB3-A290-79A7F344AEBC}">
      <dgm:prSet phldrT="[Text]"/>
      <dgm:spPr/>
      <dgm:t>
        <a:bodyPr/>
        <a:lstStyle/>
        <a:p>
          <a:r>
            <a:rPr lang="es-CO" dirty="0" smtClean="0"/>
            <a:t>ALMACENE INFORMACION</a:t>
          </a:r>
          <a:endParaRPr lang="es-CO" dirty="0"/>
        </a:p>
      </dgm:t>
    </dgm:pt>
    <dgm:pt modelId="{0C44686D-C3B7-4A76-B78B-00DD48164A99}" type="parTrans" cxnId="{D568BAB6-6E3F-4DF4-99F5-3B93FEE397F5}">
      <dgm:prSet/>
      <dgm:spPr/>
      <dgm:t>
        <a:bodyPr/>
        <a:lstStyle/>
        <a:p>
          <a:endParaRPr lang="es-CO"/>
        </a:p>
      </dgm:t>
    </dgm:pt>
    <dgm:pt modelId="{845285B7-9C62-47CF-A5FB-4C074339EDE6}" type="sibTrans" cxnId="{D568BAB6-6E3F-4DF4-99F5-3B93FEE397F5}">
      <dgm:prSet/>
      <dgm:spPr/>
      <dgm:t>
        <a:bodyPr/>
        <a:lstStyle/>
        <a:p>
          <a:endParaRPr lang="es-CO"/>
        </a:p>
      </dgm:t>
    </dgm:pt>
    <dgm:pt modelId="{6FF80447-08A1-4D87-8552-12D1A9048C29}">
      <dgm:prSet phldrT="[Text]"/>
      <dgm:spPr/>
      <dgm:t>
        <a:bodyPr/>
        <a:lstStyle/>
        <a:p>
          <a:r>
            <a:rPr lang="es-CO" dirty="0" smtClean="0"/>
            <a:t>CORRE Y EJECUTA CONSULTAS</a:t>
          </a:r>
          <a:endParaRPr lang="es-CO" dirty="0"/>
        </a:p>
      </dgm:t>
    </dgm:pt>
    <dgm:pt modelId="{C87862B4-46D5-49C2-90D9-5B07B5862BE9}" type="parTrans" cxnId="{A2CC68B4-4C30-4437-A007-1741DD8E160A}">
      <dgm:prSet/>
      <dgm:spPr/>
      <dgm:t>
        <a:bodyPr/>
        <a:lstStyle/>
        <a:p>
          <a:endParaRPr lang="es-CO"/>
        </a:p>
      </dgm:t>
    </dgm:pt>
    <dgm:pt modelId="{8432836D-E7A2-47CB-B272-F8EA494FA7C6}" type="sibTrans" cxnId="{A2CC68B4-4C30-4437-A007-1741DD8E160A}">
      <dgm:prSet/>
      <dgm:spPr/>
      <dgm:t>
        <a:bodyPr/>
        <a:lstStyle/>
        <a:p>
          <a:endParaRPr lang="es-CO"/>
        </a:p>
      </dgm:t>
    </dgm:pt>
    <dgm:pt modelId="{652FCC8C-3D82-483F-A4E5-8EF9738182D1}">
      <dgm:prSet phldrT="[Text]"/>
      <dgm:spPr/>
      <dgm:t>
        <a:bodyPr/>
        <a:lstStyle/>
        <a:p>
          <a:r>
            <a:rPr lang="es-CO" dirty="0" smtClean="0"/>
            <a:t>PROVEE SERVICIOS DE MAPAS</a:t>
          </a:r>
          <a:endParaRPr lang="es-CO" dirty="0"/>
        </a:p>
      </dgm:t>
    </dgm:pt>
    <dgm:pt modelId="{59A1A3A0-F0CE-40E2-819A-D78409E5B9CA}" type="parTrans" cxnId="{EABFC813-5478-4864-AC9F-D788DA00D0EC}">
      <dgm:prSet/>
      <dgm:spPr/>
      <dgm:t>
        <a:bodyPr/>
        <a:lstStyle/>
        <a:p>
          <a:endParaRPr lang="es-CO"/>
        </a:p>
      </dgm:t>
    </dgm:pt>
    <dgm:pt modelId="{47B651CC-DC28-4BB1-8FF7-815A32E4638E}" type="sibTrans" cxnId="{EABFC813-5478-4864-AC9F-D788DA00D0EC}">
      <dgm:prSet/>
      <dgm:spPr/>
      <dgm:t>
        <a:bodyPr/>
        <a:lstStyle/>
        <a:p>
          <a:endParaRPr lang="es-CO"/>
        </a:p>
      </dgm:t>
    </dgm:pt>
    <dgm:pt modelId="{2401A54B-095F-432F-AB7E-DC854B14437B}" type="pres">
      <dgm:prSet presAssocID="{4678E01A-7BE1-4C84-8625-B4608FE38D1B}" presName="diagram" presStyleCnt="0">
        <dgm:presLayoutVars>
          <dgm:chPref val="1"/>
          <dgm:dir/>
          <dgm:animOne val="branch"/>
          <dgm:animLvl val="lvl"/>
          <dgm:resizeHandles/>
        </dgm:presLayoutVars>
      </dgm:prSet>
      <dgm:spPr/>
      <dgm:t>
        <a:bodyPr/>
        <a:lstStyle/>
        <a:p>
          <a:endParaRPr lang="es-CO"/>
        </a:p>
      </dgm:t>
    </dgm:pt>
    <dgm:pt modelId="{19F5D4B6-628F-47DF-A723-34FFDECF3FB1}" type="pres">
      <dgm:prSet presAssocID="{182E7A51-090A-48A3-A91E-0A3226DA1BB2}" presName="root" presStyleCnt="0"/>
      <dgm:spPr/>
    </dgm:pt>
    <dgm:pt modelId="{47D22CFB-3E64-4192-807D-041F6E1C4591}" type="pres">
      <dgm:prSet presAssocID="{182E7A51-090A-48A3-A91E-0A3226DA1BB2}" presName="rootComposite" presStyleCnt="0"/>
      <dgm:spPr/>
    </dgm:pt>
    <dgm:pt modelId="{80E3EE96-5E0C-42CF-8EDA-83BD062F1EC7}" type="pres">
      <dgm:prSet presAssocID="{182E7A51-090A-48A3-A91E-0A3226DA1BB2}" presName="rootText" presStyleLbl="node1" presStyleIdx="0" presStyleCnt="3"/>
      <dgm:spPr/>
      <dgm:t>
        <a:bodyPr/>
        <a:lstStyle/>
        <a:p>
          <a:endParaRPr lang="es-CO"/>
        </a:p>
      </dgm:t>
    </dgm:pt>
    <dgm:pt modelId="{3D2B1C38-6D23-4383-9F1F-C8C22733BAA7}" type="pres">
      <dgm:prSet presAssocID="{182E7A51-090A-48A3-A91E-0A3226DA1BB2}" presName="rootConnector" presStyleLbl="node1" presStyleIdx="0" presStyleCnt="3"/>
      <dgm:spPr/>
      <dgm:t>
        <a:bodyPr/>
        <a:lstStyle/>
        <a:p>
          <a:endParaRPr lang="es-CO"/>
        </a:p>
      </dgm:t>
    </dgm:pt>
    <dgm:pt modelId="{0B9E76C0-0585-4428-A798-4BD6C8C423CF}" type="pres">
      <dgm:prSet presAssocID="{182E7A51-090A-48A3-A91E-0A3226DA1BB2}" presName="childShape" presStyleCnt="0"/>
      <dgm:spPr/>
    </dgm:pt>
    <dgm:pt modelId="{5511B047-9D87-422F-A19F-F02462AFED7C}" type="pres">
      <dgm:prSet presAssocID="{460C9ED1-CE6F-414A-B080-DB74AAB07997}" presName="Name13" presStyleLbl="parChTrans1D2" presStyleIdx="0" presStyleCnt="9"/>
      <dgm:spPr/>
      <dgm:t>
        <a:bodyPr/>
        <a:lstStyle/>
        <a:p>
          <a:endParaRPr lang="es-CO"/>
        </a:p>
      </dgm:t>
    </dgm:pt>
    <dgm:pt modelId="{1888CF37-B648-4CBD-B4A6-BFBCB1967EF8}" type="pres">
      <dgm:prSet presAssocID="{A11FA318-9798-4830-B88C-CFED3C8E4C4D}" presName="childText" presStyleLbl="bgAcc1" presStyleIdx="0" presStyleCnt="9">
        <dgm:presLayoutVars>
          <dgm:bulletEnabled val="1"/>
        </dgm:presLayoutVars>
      </dgm:prSet>
      <dgm:spPr/>
      <dgm:t>
        <a:bodyPr/>
        <a:lstStyle/>
        <a:p>
          <a:endParaRPr lang="es-CO"/>
        </a:p>
      </dgm:t>
    </dgm:pt>
    <dgm:pt modelId="{868721DB-5BE7-4053-AA37-5F73D3430D97}" type="pres">
      <dgm:prSet presAssocID="{220D0F77-B6B8-4EEB-BEA9-E7E911158CE4}" presName="Name13" presStyleLbl="parChTrans1D2" presStyleIdx="1" presStyleCnt="9"/>
      <dgm:spPr/>
      <dgm:t>
        <a:bodyPr/>
        <a:lstStyle/>
        <a:p>
          <a:endParaRPr lang="es-CO"/>
        </a:p>
      </dgm:t>
    </dgm:pt>
    <dgm:pt modelId="{2FA389A0-9DBB-4785-9739-5AFD91135520}" type="pres">
      <dgm:prSet presAssocID="{1F91A243-8EA0-4EF1-83B6-43B61DDE218E}" presName="childText" presStyleLbl="bgAcc1" presStyleIdx="1" presStyleCnt="9">
        <dgm:presLayoutVars>
          <dgm:bulletEnabled val="1"/>
        </dgm:presLayoutVars>
      </dgm:prSet>
      <dgm:spPr/>
      <dgm:t>
        <a:bodyPr/>
        <a:lstStyle/>
        <a:p>
          <a:endParaRPr lang="es-CO"/>
        </a:p>
      </dgm:t>
    </dgm:pt>
    <dgm:pt modelId="{7AE76A66-B22D-48BB-8CCE-D63EC0F96CEA}" type="pres">
      <dgm:prSet presAssocID="{B4EADD82-EBCD-40DC-97C9-36CE6661AF03}" presName="Name13" presStyleLbl="parChTrans1D2" presStyleIdx="2" presStyleCnt="9"/>
      <dgm:spPr/>
      <dgm:t>
        <a:bodyPr/>
        <a:lstStyle/>
        <a:p>
          <a:endParaRPr lang="es-CO"/>
        </a:p>
      </dgm:t>
    </dgm:pt>
    <dgm:pt modelId="{EDF43FC3-B207-4028-8C16-94A187047E5C}" type="pres">
      <dgm:prSet presAssocID="{C35DAACB-6595-47C2-9736-656B2F87579B}" presName="childText" presStyleLbl="bgAcc1" presStyleIdx="2" presStyleCnt="9">
        <dgm:presLayoutVars>
          <dgm:bulletEnabled val="1"/>
        </dgm:presLayoutVars>
      </dgm:prSet>
      <dgm:spPr/>
      <dgm:t>
        <a:bodyPr/>
        <a:lstStyle/>
        <a:p>
          <a:endParaRPr lang="es-CO"/>
        </a:p>
      </dgm:t>
    </dgm:pt>
    <dgm:pt modelId="{604F7639-476C-4B1D-82FE-9A361650B518}" type="pres">
      <dgm:prSet presAssocID="{039131A9-30CD-4F96-93DD-3498270AD98D}" presName="Name13" presStyleLbl="parChTrans1D2" presStyleIdx="3" presStyleCnt="9"/>
      <dgm:spPr/>
      <dgm:t>
        <a:bodyPr/>
        <a:lstStyle/>
        <a:p>
          <a:endParaRPr lang="es-CO"/>
        </a:p>
      </dgm:t>
    </dgm:pt>
    <dgm:pt modelId="{136F8D5A-0854-43DD-9365-57464DE51684}" type="pres">
      <dgm:prSet presAssocID="{7EF9090B-B656-4815-AB3D-08FB3AC1D9E7}" presName="childText" presStyleLbl="bgAcc1" presStyleIdx="3" presStyleCnt="9">
        <dgm:presLayoutVars>
          <dgm:bulletEnabled val="1"/>
        </dgm:presLayoutVars>
      </dgm:prSet>
      <dgm:spPr/>
      <dgm:t>
        <a:bodyPr/>
        <a:lstStyle/>
        <a:p>
          <a:endParaRPr lang="es-CO"/>
        </a:p>
      </dgm:t>
    </dgm:pt>
    <dgm:pt modelId="{DF87ED56-3293-41DC-B93E-5E2BEB0A4CFC}" type="pres">
      <dgm:prSet presAssocID="{29D4E2CA-59E9-4F79-B65F-09C546945475}" presName="root" presStyleCnt="0"/>
      <dgm:spPr/>
    </dgm:pt>
    <dgm:pt modelId="{91A8BACE-4FE5-4F8E-8A18-7F724F112912}" type="pres">
      <dgm:prSet presAssocID="{29D4E2CA-59E9-4F79-B65F-09C546945475}" presName="rootComposite" presStyleCnt="0"/>
      <dgm:spPr/>
    </dgm:pt>
    <dgm:pt modelId="{1576EA5A-1C45-415D-937F-2B640AD67D96}" type="pres">
      <dgm:prSet presAssocID="{29D4E2CA-59E9-4F79-B65F-09C546945475}" presName="rootText" presStyleLbl="node1" presStyleIdx="1" presStyleCnt="3"/>
      <dgm:spPr/>
      <dgm:t>
        <a:bodyPr/>
        <a:lstStyle/>
        <a:p>
          <a:endParaRPr lang="es-CO"/>
        </a:p>
      </dgm:t>
    </dgm:pt>
    <dgm:pt modelId="{15160DD6-BBEC-4828-9AA4-8B93EF7377FD}" type="pres">
      <dgm:prSet presAssocID="{29D4E2CA-59E9-4F79-B65F-09C546945475}" presName="rootConnector" presStyleLbl="node1" presStyleIdx="1" presStyleCnt="3"/>
      <dgm:spPr/>
      <dgm:t>
        <a:bodyPr/>
        <a:lstStyle/>
        <a:p>
          <a:endParaRPr lang="es-CO"/>
        </a:p>
      </dgm:t>
    </dgm:pt>
    <dgm:pt modelId="{B0356609-B78B-4D2D-AFDC-CC5A20599245}" type="pres">
      <dgm:prSet presAssocID="{29D4E2CA-59E9-4F79-B65F-09C546945475}" presName="childShape" presStyleCnt="0"/>
      <dgm:spPr/>
    </dgm:pt>
    <dgm:pt modelId="{392E1483-DF8C-4288-8936-9DDA1985D3BD}" type="pres">
      <dgm:prSet presAssocID="{BE4DE490-DF8E-4E63-B326-69478AECDFEA}" presName="Name13" presStyleLbl="parChTrans1D2" presStyleIdx="4" presStyleCnt="9"/>
      <dgm:spPr/>
      <dgm:t>
        <a:bodyPr/>
        <a:lstStyle/>
        <a:p>
          <a:endParaRPr lang="es-CO"/>
        </a:p>
      </dgm:t>
    </dgm:pt>
    <dgm:pt modelId="{D71E6571-FA40-4A28-9DCC-40C1AE84601F}" type="pres">
      <dgm:prSet presAssocID="{BE1F5945-3F26-4096-A9BF-5001FCF58843}" presName="childText" presStyleLbl="bgAcc1" presStyleIdx="4" presStyleCnt="9">
        <dgm:presLayoutVars>
          <dgm:bulletEnabled val="1"/>
        </dgm:presLayoutVars>
      </dgm:prSet>
      <dgm:spPr/>
      <dgm:t>
        <a:bodyPr/>
        <a:lstStyle/>
        <a:p>
          <a:endParaRPr lang="es-CO"/>
        </a:p>
      </dgm:t>
    </dgm:pt>
    <dgm:pt modelId="{5B33BDB1-F1F5-44B3-A483-4C966EACB29E}" type="pres">
      <dgm:prSet presAssocID="{6316EA24-3197-4A96-82A0-4DC63E101B70}" presName="Name13" presStyleLbl="parChTrans1D2" presStyleIdx="5" presStyleCnt="9"/>
      <dgm:spPr/>
      <dgm:t>
        <a:bodyPr/>
        <a:lstStyle/>
        <a:p>
          <a:endParaRPr lang="es-CO"/>
        </a:p>
      </dgm:t>
    </dgm:pt>
    <dgm:pt modelId="{2C6B5421-65A5-45CD-902E-B96D9DE4F99F}" type="pres">
      <dgm:prSet presAssocID="{675E1FB8-4DCA-4C77-A7A5-798D16CB5AEC}" presName="childText" presStyleLbl="bgAcc1" presStyleIdx="5" presStyleCnt="9">
        <dgm:presLayoutVars>
          <dgm:bulletEnabled val="1"/>
        </dgm:presLayoutVars>
      </dgm:prSet>
      <dgm:spPr/>
      <dgm:t>
        <a:bodyPr/>
        <a:lstStyle/>
        <a:p>
          <a:endParaRPr lang="es-CO"/>
        </a:p>
      </dgm:t>
    </dgm:pt>
    <dgm:pt modelId="{906134AB-C546-4F97-8E06-6686557672D0}" type="pres">
      <dgm:prSet presAssocID="{5119CE3B-6E4D-4487-9264-67647B1879D9}" presName="root" presStyleCnt="0"/>
      <dgm:spPr/>
    </dgm:pt>
    <dgm:pt modelId="{08F98C11-126A-4C55-A8BC-CCC44CBE0E78}" type="pres">
      <dgm:prSet presAssocID="{5119CE3B-6E4D-4487-9264-67647B1879D9}" presName="rootComposite" presStyleCnt="0"/>
      <dgm:spPr/>
    </dgm:pt>
    <dgm:pt modelId="{77E7E5DF-2A78-415B-878B-09CF64080276}" type="pres">
      <dgm:prSet presAssocID="{5119CE3B-6E4D-4487-9264-67647B1879D9}" presName="rootText" presStyleLbl="node1" presStyleIdx="2" presStyleCnt="3"/>
      <dgm:spPr/>
      <dgm:t>
        <a:bodyPr/>
        <a:lstStyle/>
        <a:p>
          <a:endParaRPr lang="es-CO"/>
        </a:p>
      </dgm:t>
    </dgm:pt>
    <dgm:pt modelId="{8BC73B1C-B6F1-4238-A7A7-897CA0520D08}" type="pres">
      <dgm:prSet presAssocID="{5119CE3B-6E4D-4487-9264-67647B1879D9}" presName="rootConnector" presStyleLbl="node1" presStyleIdx="2" presStyleCnt="3"/>
      <dgm:spPr/>
      <dgm:t>
        <a:bodyPr/>
        <a:lstStyle/>
        <a:p>
          <a:endParaRPr lang="es-CO"/>
        </a:p>
      </dgm:t>
    </dgm:pt>
    <dgm:pt modelId="{7097EBF9-5750-4D53-B15C-2B05025417AC}" type="pres">
      <dgm:prSet presAssocID="{5119CE3B-6E4D-4487-9264-67647B1879D9}" presName="childShape" presStyleCnt="0"/>
      <dgm:spPr/>
    </dgm:pt>
    <dgm:pt modelId="{F3E179B5-CF1D-44A5-B9F8-C78F2D4A2D08}" type="pres">
      <dgm:prSet presAssocID="{0C44686D-C3B7-4A76-B78B-00DD48164A99}" presName="Name13" presStyleLbl="parChTrans1D2" presStyleIdx="6" presStyleCnt="9"/>
      <dgm:spPr/>
      <dgm:t>
        <a:bodyPr/>
        <a:lstStyle/>
        <a:p>
          <a:endParaRPr lang="es-CO"/>
        </a:p>
      </dgm:t>
    </dgm:pt>
    <dgm:pt modelId="{B7D5A6BC-C603-46ED-AD91-66AE02A34EDA}" type="pres">
      <dgm:prSet presAssocID="{6A097552-5434-4BB3-A290-79A7F344AEBC}" presName="childText" presStyleLbl="bgAcc1" presStyleIdx="6" presStyleCnt="9">
        <dgm:presLayoutVars>
          <dgm:bulletEnabled val="1"/>
        </dgm:presLayoutVars>
      </dgm:prSet>
      <dgm:spPr/>
      <dgm:t>
        <a:bodyPr/>
        <a:lstStyle/>
        <a:p>
          <a:endParaRPr lang="es-CO"/>
        </a:p>
      </dgm:t>
    </dgm:pt>
    <dgm:pt modelId="{2C88E275-92A8-4AB7-97A4-79A52D3D1F90}" type="pres">
      <dgm:prSet presAssocID="{C87862B4-46D5-49C2-90D9-5B07B5862BE9}" presName="Name13" presStyleLbl="parChTrans1D2" presStyleIdx="7" presStyleCnt="9"/>
      <dgm:spPr/>
      <dgm:t>
        <a:bodyPr/>
        <a:lstStyle/>
        <a:p>
          <a:endParaRPr lang="es-CO"/>
        </a:p>
      </dgm:t>
    </dgm:pt>
    <dgm:pt modelId="{364F34A1-5689-4B4A-9448-4DAF461882EB}" type="pres">
      <dgm:prSet presAssocID="{6FF80447-08A1-4D87-8552-12D1A9048C29}" presName="childText" presStyleLbl="bgAcc1" presStyleIdx="7" presStyleCnt="9">
        <dgm:presLayoutVars>
          <dgm:bulletEnabled val="1"/>
        </dgm:presLayoutVars>
      </dgm:prSet>
      <dgm:spPr/>
      <dgm:t>
        <a:bodyPr/>
        <a:lstStyle/>
        <a:p>
          <a:endParaRPr lang="es-CO"/>
        </a:p>
      </dgm:t>
    </dgm:pt>
    <dgm:pt modelId="{4E204C32-2190-4348-AD42-D34D3BF10DE8}" type="pres">
      <dgm:prSet presAssocID="{59A1A3A0-F0CE-40E2-819A-D78409E5B9CA}" presName="Name13" presStyleLbl="parChTrans1D2" presStyleIdx="8" presStyleCnt="9"/>
      <dgm:spPr/>
      <dgm:t>
        <a:bodyPr/>
        <a:lstStyle/>
        <a:p>
          <a:endParaRPr lang="es-CO"/>
        </a:p>
      </dgm:t>
    </dgm:pt>
    <dgm:pt modelId="{9E741CE8-B9D0-42A6-A06F-8551BB83AA87}" type="pres">
      <dgm:prSet presAssocID="{652FCC8C-3D82-483F-A4E5-8EF9738182D1}" presName="childText" presStyleLbl="bgAcc1" presStyleIdx="8" presStyleCnt="9">
        <dgm:presLayoutVars>
          <dgm:bulletEnabled val="1"/>
        </dgm:presLayoutVars>
      </dgm:prSet>
      <dgm:spPr/>
      <dgm:t>
        <a:bodyPr/>
        <a:lstStyle/>
        <a:p>
          <a:endParaRPr lang="es-CO"/>
        </a:p>
      </dgm:t>
    </dgm:pt>
  </dgm:ptLst>
  <dgm:cxnLst>
    <dgm:cxn modelId="{64B3A41A-2655-49F3-9ACD-5B7562900AA6}" type="presOf" srcId="{59A1A3A0-F0CE-40E2-819A-D78409E5B9CA}" destId="{4E204C32-2190-4348-AD42-D34D3BF10DE8}" srcOrd="0" destOrd="0" presId="urn:microsoft.com/office/officeart/2005/8/layout/hierarchy3"/>
    <dgm:cxn modelId="{349A76A9-F5A4-4F96-A4C5-42E1EB1D6D36}" srcId="{182E7A51-090A-48A3-A91E-0A3226DA1BB2}" destId="{1F91A243-8EA0-4EF1-83B6-43B61DDE218E}" srcOrd="1" destOrd="0" parTransId="{220D0F77-B6B8-4EEB-BEA9-E7E911158CE4}" sibTransId="{A00E6DFC-A092-42FD-8041-756C32F07EC5}"/>
    <dgm:cxn modelId="{5FBC721D-FDD5-4616-8888-88E752AC4750}" srcId="{29D4E2CA-59E9-4F79-B65F-09C546945475}" destId="{675E1FB8-4DCA-4C77-A7A5-798D16CB5AEC}" srcOrd="1" destOrd="0" parTransId="{6316EA24-3197-4A96-82A0-4DC63E101B70}" sibTransId="{7724D1CC-2CE4-4AE3-AECA-76B54BD68A85}"/>
    <dgm:cxn modelId="{D34FC4B9-E422-478F-99B5-00C37AEA2EC4}" type="presOf" srcId="{675E1FB8-4DCA-4C77-A7A5-798D16CB5AEC}" destId="{2C6B5421-65A5-45CD-902E-B96D9DE4F99F}" srcOrd="0" destOrd="0" presId="urn:microsoft.com/office/officeart/2005/8/layout/hierarchy3"/>
    <dgm:cxn modelId="{31967299-3245-4B5B-871B-9A2BF2612D4B}" type="presOf" srcId="{460C9ED1-CE6F-414A-B080-DB74AAB07997}" destId="{5511B047-9D87-422F-A19F-F02462AFED7C}" srcOrd="0" destOrd="0" presId="urn:microsoft.com/office/officeart/2005/8/layout/hierarchy3"/>
    <dgm:cxn modelId="{8C308D37-A75F-4756-BE06-706FAC9D9361}" type="presOf" srcId="{6FF80447-08A1-4D87-8552-12D1A9048C29}" destId="{364F34A1-5689-4B4A-9448-4DAF461882EB}" srcOrd="0" destOrd="0" presId="urn:microsoft.com/office/officeart/2005/8/layout/hierarchy3"/>
    <dgm:cxn modelId="{C328D35D-68F0-446E-85ED-11F1A80FD9D6}" type="presOf" srcId="{BE4DE490-DF8E-4E63-B326-69478AECDFEA}" destId="{392E1483-DF8C-4288-8936-9DDA1985D3BD}" srcOrd="0" destOrd="0" presId="urn:microsoft.com/office/officeart/2005/8/layout/hierarchy3"/>
    <dgm:cxn modelId="{2C6D2D55-7E2F-4F4F-A91E-5CC4F9C986E7}" type="presOf" srcId="{B4EADD82-EBCD-40DC-97C9-36CE6661AF03}" destId="{7AE76A66-B22D-48BB-8CCE-D63EC0F96CEA}" srcOrd="0" destOrd="0" presId="urn:microsoft.com/office/officeart/2005/8/layout/hierarchy3"/>
    <dgm:cxn modelId="{C98AD19A-7402-4C7E-BB8B-0B4479521A7B}" type="presOf" srcId="{652FCC8C-3D82-483F-A4E5-8EF9738182D1}" destId="{9E741CE8-B9D0-42A6-A06F-8551BB83AA87}" srcOrd="0" destOrd="0" presId="urn:microsoft.com/office/officeart/2005/8/layout/hierarchy3"/>
    <dgm:cxn modelId="{447AC7E7-0AB8-4B50-926E-397CE9A0179F}" type="presOf" srcId="{6316EA24-3197-4A96-82A0-4DC63E101B70}" destId="{5B33BDB1-F1F5-44B3-A483-4C966EACB29E}" srcOrd="0" destOrd="0" presId="urn:microsoft.com/office/officeart/2005/8/layout/hierarchy3"/>
    <dgm:cxn modelId="{BF179821-B40F-4292-A336-7583D54D198B}" type="presOf" srcId="{0C44686D-C3B7-4A76-B78B-00DD48164A99}" destId="{F3E179B5-CF1D-44A5-B9F8-C78F2D4A2D08}" srcOrd="0" destOrd="0" presId="urn:microsoft.com/office/officeart/2005/8/layout/hierarchy3"/>
    <dgm:cxn modelId="{AC0D0A99-7B55-4A3E-84F6-61D4DA539A7A}" type="presOf" srcId="{7EF9090B-B656-4815-AB3D-08FB3AC1D9E7}" destId="{136F8D5A-0854-43DD-9365-57464DE51684}" srcOrd="0" destOrd="0" presId="urn:microsoft.com/office/officeart/2005/8/layout/hierarchy3"/>
    <dgm:cxn modelId="{C54B839D-9185-4922-B277-07AA59B70ED4}" srcId="{4678E01A-7BE1-4C84-8625-B4608FE38D1B}" destId="{29D4E2CA-59E9-4F79-B65F-09C546945475}" srcOrd="1" destOrd="0" parTransId="{EB785234-CAE6-42F6-9ED2-BAB816288932}" sibTransId="{CAEF0B45-8063-4121-9808-D8018003DF2D}"/>
    <dgm:cxn modelId="{8394B5D6-70D9-4D1F-B857-E417AB76EA8B}" type="presOf" srcId="{220D0F77-B6B8-4EEB-BEA9-E7E911158CE4}" destId="{868721DB-5BE7-4053-AA37-5F73D3430D97}" srcOrd="0" destOrd="0" presId="urn:microsoft.com/office/officeart/2005/8/layout/hierarchy3"/>
    <dgm:cxn modelId="{91D3FF77-5641-487B-998F-C2D4F6427FD8}" type="presOf" srcId="{4678E01A-7BE1-4C84-8625-B4608FE38D1B}" destId="{2401A54B-095F-432F-AB7E-DC854B14437B}" srcOrd="0" destOrd="0" presId="urn:microsoft.com/office/officeart/2005/8/layout/hierarchy3"/>
    <dgm:cxn modelId="{F7BA49CE-F055-4350-8718-E338225CE18D}" type="presOf" srcId="{1F91A243-8EA0-4EF1-83B6-43B61DDE218E}" destId="{2FA389A0-9DBB-4785-9739-5AFD91135520}" srcOrd="0" destOrd="0" presId="urn:microsoft.com/office/officeart/2005/8/layout/hierarchy3"/>
    <dgm:cxn modelId="{A3EFF06D-B8F5-49F6-88B1-4D6C7B1B6C2A}" srcId="{4678E01A-7BE1-4C84-8625-B4608FE38D1B}" destId="{182E7A51-090A-48A3-A91E-0A3226DA1BB2}" srcOrd="0" destOrd="0" parTransId="{1719366D-7110-4EEA-A6D4-A5C7C17A28B9}" sibTransId="{644CC0B5-2256-47B8-B9E1-B3A9A6B41409}"/>
    <dgm:cxn modelId="{FD27324D-1AC6-4C40-9477-39CA08C8F4BF}" type="presOf" srcId="{A11FA318-9798-4830-B88C-CFED3C8E4C4D}" destId="{1888CF37-B648-4CBD-B4A6-BFBCB1967EF8}" srcOrd="0" destOrd="0" presId="urn:microsoft.com/office/officeart/2005/8/layout/hierarchy3"/>
    <dgm:cxn modelId="{9E6E1D8C-9053-4DDE-9C25-A926D5D6BCA7}" type="presOf" srcId="{C35DAACB-6595-47C2-9736-656B2F87579B}" destId="{EDF43FC3-B207-4028-8C16-94A187047E5C}" srcOrd="0" destOrd="0" presId="urn:microsoft.com/office/officeart/2005/8/layout/hierarchy3"/>
    <dgm:cxn modelId="{5F3C7862-9A56-44E3-9D80-47AF73F9D4A9}" type="presOf" srcId="{C87862B4-46D5-49C2-90D9-5B07B5862BE9}" destId="{2C88E275-92A8-4AB7-97A4-79A52D3D1F90}" srcOrd="0" destOrd="0" presId="urn:microsoft.com/office/officeart/2005/8/layout/hierarchy3"/>
    <dgm:cxn modelId="{04965EA7-A280-4F06-896D-D2293DCEB363}" type="presOf" srcId="{29D4E2CA-59E9-4F79-B65F-09C546945475}" destId="{1576EA5A-1C45-415D-937F-2B640AD67D96}" srcOrd="0" destOrd="0" presId="urn:microsoft.com/office/officeart/2005/8/layout/hierarchy3"/>
    <dgm:cxn modelId="{CFCC8B2A-8EF6-4FE0-B816-CE57AD8F2261}" srcId="{182E7A51-090A-48A3-A91E-0A3226DA1BB2}" destId="{C35DAACB-6595-47C2-9736-656B2F87579B}" srcOrd="2" destOrd="0" parTransId="{B4EADD82-EBCD-40DC-97C9-36CE6661AF03}" sibTransId="{DEABBE9B-269B-4EB9-B1F1-DDEFA07EE134}"/>
    <dgm:cxn modelId="{DACD6BCF-39ED-4B77-8944-C629F82F2B18}" type="presOf" srcId="{6A097552-5434-4BB3-A290-79A7F344AEBC}" destId="{B7D5A6BC-C603-46ED-AD91-66AE02A34EDA}" srcOrd="0" destOrd="0" presId="urn:microsoft.com/office/officeart/2005/8/layout/hierarchy3"/>
    <dgm:cxn modelId="{D568BAB6-6E3F-4DF4-99F5-3B93FEE397F5}" srcId="{5119CE3B-6E4D-4487-9264-67647B1879D9}" destId="{6A097552-5434-4BB3-A290-79A7F344AEBC}" srcOrd="0" destOrd="0" parTransId="{0C44686D-C3B7-4A76-B78B-00DD48164A99}" sibTransId="{845285B7-9C62-47CF-A5FB-4C074339EDE6}"/>
    <dgm:cxn modelId="{460227C4-B581-4A1E-A6E6-942535663A53}" srcId="{182E7A51-090A-48A3-A91E-0A3226DA1BB2}" destId="{A11FA318-9798-4830-B88C-CFED3C8E4C4D}" srcOrd="0" destOrd="0" parTransId="{460C9ED1-CE6F-414A-B080-DB74AAB07997}" sibTransId="{37102281-058A-47DD-982C-2C034EC62675}"/>
    <dgm:cxn modelId="{6FFF9383-7527-4603-9CCB-2FB87AC8FFCE}" type="presOf" srcId="{039131A9-30CD-4F96-93DD-3498270AD98D}" destId="{604F7639-476C-4B1D-82FE-9A361650B518}" srcOrd="0" destOrd="0" presId="urn:microsoft.com/office/officeart/2005/8/layout/hierarchy3"/>
    <dgm:cxn modelId="{F7B73C8C-EEF1-4C83-A51D-26D8561C7BFC}" type="presOf" srcId="{5119CE3B-6E4D-4487-9264-67647B1879D9}" destId="{8BC73B1C-B6F1-4238-A7A7-897CA0520D08}" srcOrd="1" destOrd="0" presId="urn:microsoft.com/office/officeart/2005/8/layout/hierarchy3"/>
    <dgm:cxn modelId="{EABFC813-5478-4864-AC9F-D788DA00D0EC}" srcId="{5119CE3B-6E4D-4487-9264-67647B1879D9}" destId="{652FCC8C-3D82-483F-A4E5-8EF9738182D1}" srcOrd="2" destOrd="0" parTransId="{59A1A3A0-F0CE-40E2-819A-D78409E5B9CA}" sibTransId="{47B651CC-DC28-4BB1-8FF7-815A32E4638E}"/>
    <dgm:cxn modelId="{A8E4FBFE-45C8-44DA-B4ED-7BD17B461BF4}" srcId="{29D4E2CA-59E9-4F79-B65F-09C546945475}" destId="{BE1F5945-3F26-4096-A9BF-5001FCF58843}" srcOrd="0" destOrd="0" parTransId="{BE4DE490-DF8E-4E63-B326-69478AECDFEA}" sibTransId="{81C54264-0AC9-4F46-942C-65C7E44EF3EF}"/>
    <dgm:cxn modelId="{32649FBB-A6A0-48B9-85D1-266FCA669897}" srcId="{182E7A51-090A-48A3-A91E-0A3226DA1BB2}" destId="{7EF9090B-B656-4815-AB3D-08FB3AC1D9E7}" srcOrd="3" destOrd="0" parTransId="{039131A9-30CD-4F96-93DD-3498270AD98D}" sibTransId="{5D8866C9-5514-4A01-9C23-DAA9EC517C1A}"/>
    <dgm:cxn modelId="{1B3A883D-BBE3-409C-A049-E208FF1F9867}" type="presOf" srcId="{BE1F5945-3F26-4096-A9BF-5001FCF58843}" destId="{D71E6571-FA40-4A28-9DCC-40C1AE84601F}" srcOrd="0" destOrd="0" presId="urn:microsoft.com/office/officeart/2005/8/layout/hierarchy3"/>
    <dgm:cxn modelId="{10249A52-FFFC-4E98-A0E2-F772A1362B86}" srcId="{4678E01A-7BE1-4C84-8625-B4608FE38D1B}" destId="{5119CE3B-6E4D-4487-9264-67647B1879D9}" srcOrd="2" destOrd="0" parTransId="{6EBAAAE8-E79E-4C13-87F6-77C79C7FF167}" sibTransId="{F9193B1C-BF7E-4AC0-B547-600BE3F68122}"/>
    <dgm:cxn modelId="{74839F25-6D62-4B5A-A814-BB28EA8D9739}" type="presOf" srcId="{5119CE3B-6E4D-4487-9264-67647B1879D9}" destId="{77E7E5DF-2A78-415B-878B-09CF64080276}" srcOrd="0" destOrd="0" presId="urn:microsoft.com/office/officeart/2005/8/layout/hierarchy3"/>
    <dgm:cxn modelId="{A2CC68B4-4C30-4437-A007-1741DD8E160A}" srcId="{5119CE3B-6E4D-4487-9264-67647B1879D9}" destId="{6FF80447-08A1-4D87-8552-12D1A9048C29}" srcOrd="1" destOrd="0" parTransId="{C87862B4-46D5-49C2-90D9-5B07B5862BE9}" sibTransId="{8432836D-E7A2-47CB-B272-F8EA494FA7C6}"/>
    <dgm:cxn modelId="{20C71506-02A2-46FE-8E79-87DB7765216B}" type="presOf" srcId="{182E7A51-090A-48A3-A91E-0A3226DA1BB2}" destId="{80E3EE96-5E0C-42CF-8EDA-83BD062F1EC7}" srcOrd="0" destOrd="0" presId="urn:microsoft.com/office/officeart/2005/8/layout/hierarchy3"/>
    <dgm:cxn modelId="{8233D61B-862E-42BD-9EF1-976023EE2F59}" type="presOf" srcId="{182E7A51-090A-48A3-A91E-0A3226DA1BB2}" destId="{3D2B1C38-6D23-4383-9F1F-C8C22733BAA7}" srcOrd="1" destOrd="0" presId="urn:microsoft.com/office/officeart/2005/8/layout/hierarchy3"/>
    <dgm:cxn modelId="{365EC439-0A0E-49A0-9DA9-231EFF129B9B}" type="presOf" srcId="{29D4E2CA-59E9-4F79-B65F-09C546945475}" destId="{15160DD6-BBEC-4828-9AA4-8B93EF7377FD}" srcOrd="1" destOrd="0" presId="urn:microsoft.com/office/officeart/2005/8/layout/hierarchy3"/>
    <dgm:cxn modelId="{8F343202-333F-431C-9F84-1A18CFDDB180}" type="presParOf" srcId="{2401A54B-095F-432F-AB7E-DC854B14437B}" destId="{19F5D4B6-628F-47DF-A723-34FFDECF3FB1}" srcOrd="0" destOrd="0" presId="urn:microsoft.com/office/officeart/2005/8/layout/hierarchy3"/>
    <dgm:cxn modelId="{8A65450F-F556-4F2C-86B7-F66C291ADCBD}" type="presParOf" srcId="{19F5D4B6-628F-47DF-A723-34FFDECF3FB1}" destId="{47D22CFB-3E64-4192-807D-041F6E1C4591}" srcOrd="0" destOrd="0" presId="urn:microsoft.com/office/officeart/2005/8/layout/hierarchy3"/>
    <dgm:cxn modelId="{15961E95-E35E-4730-B82F-DF3D14C5FA71}" type="presParOf" srcId="{47D22CFB-3E64-4192-807D-041F6E1C4591}" destId="{80E3EE96-5E0C-42CF-8EDA-83BD062F1EC7}" srcOrd="0" destOrd="0" presId="urn:microsoft.com/office/officeart/2005/8/layout/hierarchy3"/>
    <dgm:cxn modelId="{57B57097-B9C3-415D-A5AB-B63E0D45D7DF}" type="presParOf" srcId="{47D22CFB-3E64-4192-807D-041F6E1C4591}" destId="{3D2B1C38-6D23-4383-9F1F-C8C22733BAA7}" srcOrd="1" destOrd="0" presId="urn:microsoft.com/office/officeart/2005/8/layout/hierarchy3"/>
    <dgm:cxn modelId="{1A67265F-8DDC-428F-AAA7-0504B9ED1345}" type="presParOf" srcId="{19F5D4B6-628F-47DF-A723-34FFDECF3FB1}" destId="{0B9E76C0-0585-4428-A798-4BD6C8C423CF}" srcOrd="1" destOrd="0" presId="urn:microsoft.com/office/officeart/2005/8/layout/hierarchy3"/>
    <dgm:cxn modelId="{67C4853C-1B6A-44EE-B1F0-E50CF5FC45B6}" type="presParOf" srcId="{0B9E76C0-0585-4428-A798-4BD6C8C423CF}" destId="{5511B047-9D87-422F-A19F-F02462AFED7C}" srcOrd="0" destOrd="0" presId="urn:microsoft.com/office/officeart/2005/8/layout/hierarchy3"/>
    <dgm:cxn modelId="{76DB675B-BFC5-4FB1-A3B5-C58312949167}" type="presParOf" srcId="{0B9E76C0-0585-4428-A798-4BD6C8C423CF}" destId="{1888CF37-B648-4CBD-B4A6-BFBCB1967EF8}" srcOrd="1" destOrd="0" presId="urn:microsoft.com/office/officeart/2005/8/layout/hierarchy3"/>
    <dgm:cxn modelId="{6B889ED9-BC65-4BEF-ABA5-720E22FB6943}" type="presParOf" srcId="{0B9E76C0-0585-4428-A798-4BD6C8C423CF}" destId="{868721DB-5BE7-4053-AA37-5F73D3430D97}" srcOrd="2" destOrd="0" presId="urn:microsoft.com/office/officeart/2005/8/layout/hierarchy3"/>
    <dgm:cxn modelId="{288C5B38-2D28-4E48-ACDD-8AAE8A52BA54}" type="presParOf" srcId="{0B9E76C0-0585-4428-A798-4BD6C8C423CF}" destId="{2FA389A0-9DBB-4785-9739-5AFD91135520}" srcOrd="3" destOrd="0" presId="urn:microsoft.com/office/officeart/2005/8/layout/hierarchy3"/>
    <dgm:cxn modelId="{4D6CD3B6-FF45-4F38-8266-ECA72247A0F5}" type="presParOf" srcId="{0B9E76C0-0585-4428-A798-4BD6C8C423CF}" destId="{7AE76A66-B22D-48BB-8CCE-D63EC0F96CEA}" srcOrd="4" destOrd="0" presId="urn:microsoft.com/office/officeart/2005/8/layout/hierarchy3"/>
    <dgm:cxn modelId="{2F1949FD-7282-4625-A5C5-9F3E528DD2F0}" type="presParOf" srcId="{0B9E76C0-0585-4428-A798-4BD6C8C423CF}" destId="{EDF43FC3-B207-4028-8C16-94A187047E5C}" srcOrd="5" destOrd="0" presId="urn:microsoft.com/office/officeart/2005/8/layout/hierarchy3"/>
    <dgm:cxn modelId="{A9D35F74-5467-494A-A132-2B4D929038A7}" type="presParOf" srcId="{0B9E76C0-0585-4428-A798-4BD6C8C423CF}" destId="{604F7639-476C-4B1D-82FE-9A361650B518}" srcOrd="6" destOrd="0" presId="urn:microsoft.com/office/officeart/2005/8/layout/hierarchy3"/>
    <dgm:cxn modelId="{09DA72E5-B095-4788-9A62-7FA8148EBA29}" type="presParOf" srcId="{0B9E76C0-0585-4428-A798-4BD6C8C423CF}" destId="{136F8D5A-0854-43DD-9365-57464DE51684}" srcOrd="7" destOrd="0" presId="urn:microsoft.com/office/officeart/2005/8/layout/hierarchy3"/>
    <dgm:cxn modelId="{2861C099-530F-42B8-86E6-8E5CE99721EA}" type="presParOf" srcId="{2401A54B-095F-432F-AB7E-DC854B14437B}" destId="{DF87ED56-3293-41DC-B93E-5E2BEB0A4CFC}" srcOrd="1" destOrd="0" presId="urn:microsoft.com/office/officeart/2005/8/layout/hierarchy3"/>
    <dgm:cxn modelId="{7AE80E73-7783-48A3-8481-0CB1BE577DB7}" type="presParOf" srcId="{DF87ED56-3293-41DC-B93E-5E2BEB0A4CFC}" destId="{91A8BACE-4FE5-4F8E-8A18-7F724F112912}" srcOrd="0" destOrd="0" presId="urn:microsoft.com/office/officeart/2005/8/layout/hierarchy3"/>
    <dgm:cxn modelId="{0BA069FC-A3A8-456B-92F8-2C86089EF09C}" type="presParOf" srcId="{91A8BACE-4FE5-4F8E-8A18-7F724F112912}" destId="{1576EA5A-1C45-415D-937F-2B640AD67D96}" srcOrd="0" destOrd="0" presId="urn:microsoft.com/office/officeart/2005/8/layout/hierarchy3"/>
    <dgm:cxn modelId="{D59B67DA-4216-4D2F-B203-19E97B21F3FF}" type="presParOf" srcId="{91A8BACE-4FE5-4F8E-8A18-7F724F112912}" destId="{15160DD6-BBEC-4828-9AA4-8B93EF7377FD}" srcOrd="1" destOrd="0" presId="urn:microsoft.com/office/officeart/2005/8/layout/hierarchy3"/>
    <dgm:cxn modelId="{FE65400B-0297-41AE-A984-04DC812FE7FF}" type="presParOf" srcId="{DF87ED56-3293-41DC-B93E-5E2BEB0A4CFC}" destId="{B0356609-B78B-4D2D-AFDC-CC5A20599245}" srcOrd="1" destOrd="0" presId="urn:microsoft.com/office/officeart/2005/8/layout/hierarchy3"/>
    <dgm:cxn modelId="{8FD93A31-B30F-4009-B651-6CF2266A7A52}" type="presParOf" srcId="{B0356609-B78B-4D2D-AFDC-CC5A20599245}" destId="{392E1483-DF8C-4288-8936-9DDA1985D3BD}" srcOrd="0" destOrd="0" presId="urn:microsoft.com/office/officeart/2005/8/layout/hierarchy3"/>
    <dgm:cxn modelId="{77D12747-ADD9-4AF1-8C9D-8F7540C80B3D}" type="presParOf" srcId="{B0356609-B78B-4D2D-AFDC-CC5A20599245}" destId="{D71E6571-FA40-4A28-9DCC-40C1AE84601F}" srcOrd="1" destOrd="0" presId="urn:microsoft.com/office/officeart/2005/8/layout/hierarchy3"/>
    <dgm:cxn modelId="{69C1C06D-88F4-49E4-9B91-2B45305EE728}" type="presParOf" srcId="{B0356609-B78B-4D2D-AFDC-CC5A20599245}" destId="{5B33BDB1-F1F5-44B3-A483-4C966EACB29E}" srcOrd="2" destOrd="0" presId="urn:microsoft.com/office/officeart/2005/8/layout/hierarchy3"/>
    <dgm:cxn modelId="{0B79D337-738B-4352-8430-703EBF20B850}" type="presParOf" srcId="{B0356609-B78B-4D2D-AFDC-CC5A20599245}" destId="{2C6B5421-65A5-45CD-902E-B96D9DE4F99F}" srcOrd="3" destOrd="0" presId="urn:microsoft.com/office/officeart/2005/8/layout/hierarchy3"/>
    <dgm:cxn modelId="{895D733B-5664-4327-8265-67C46356BE94}" type="presParOf" srcId="{2401A54B-095F-432F-AB7E-DC854B14437B}" destId="{906134AB-C546-4F97-8E06-6686557672D0}" srcOrd="2" destOrd="0" presId="urn:microsoft.com/office/officeart/2005/8/layout/hierarchy3"/>
    <dgm:cxn modelId="{25A6A888-A9CD-411A-ABF1-E87B69A4168D}" type="presParOf" srcId="{906134AB-C546-4F97-8E06-6686557672D0}" destId="{08F98C11-126A-4C55-A8BC-CCC44CBE0E78}" srcOrd="0" destOrd="0" presId="urn:microsoft.com/office/officeart/2005/8/layout/hierarchy3"/>
    <dgm:cxn modelId="{F54EBCE6-A1CB-4E35-BC1E-E60FC528D748}" type="presParOf" srcId="{08F98C11-126A-4C55-A8BC-CCC44CBE0E78}" destId="{77E7E5DF-2A78-415B-878B-09CF64080276}" srcOrd="0" destOrd="0" presId="urn:microsoft.com/office/officeart/2005/8/layout/hierarchy3"/>
    <dgm:cxn modelId="{E0FCAE2A-062B-4E21-AE59-02ED62AC36CF}" type="presParOf" srcId="{08F98C11-126A-4C55-A8BC-CCC44CBE0E78}" destId="{8BC73B1C-B6F1-4238-A7A7-897CA0520D08}" srcOrd="1" destOrd="0" presId="urn:microsoft.com/office/officeart/2005/8/layout/hierarchy3"/>
    <dgm:cxn modelId="{FEEC2490-7CF9-4B67-8FC3-5F2EDB5A326C}" type="presParOf" srcId="{906134AB-C546-4F97-8E06-6686557672D0}" destId="{7097EBF9-5750-4D53-B15C-2B05025417AC}" srcOrd="1" destOrd="0" presId="urn:microsoft.com/office/officeart/2005/8/layout/hierarchy3"/>
    <dgm:cxn modelId="{2A05DF88-B535-4F8D-B10F-AB68D2579B02}" type="presParOf" srcId="{7097EBF9-5750-4D53-B15C-2B05025417AC}" destId="{F3E179B5-CF1D-44A5-B9F8-C78F2D4A2D08}" srcOrd="0" destOrd="0" presId="urn:microsoft.com/office/officeart/2005/8/layout/hierarchy3"/>
    <dgm:cxn modelId="{B328F3C0-64AD-460E-B63D-2A735568AF0E}" type="presParOf" srcId="{7097EBF9-5750-4D53-B15C-2B05025417AC}" destId="{B7D5A6BC-C603-46ED-AD91-66AE02A34EDA}" srcOrd="1" destOrd="0" presId="urn:microsoft.com/office/officeart/2005/8/layout/hierarchy3"/>
    <dgm:cxn modelId="{F383C4F0-FCEE-414E-AE06-1BEB0A27E58F}" type="presParOf" srcId="{7097EBF9-5750-4D53-B15C-2B05025417AC}" destId="{2C88E275-92A8-4AB7-97A4-79A52D3D1F90}" srcOrd="2" destOrd="0" presId="urn:microsoft.com/office/officeart/2005/8/layout/hierarchy3"/>
    <dgm:cxn modelId="{60597A1D-7C0A-44ED-9B0A-E685C0F3AD8F}" type="presParOf" srcId="{7097EBF9-5750-4D53-B15C-2B05025417AC}" destId="{364F34A1-5689-4B4A-9448-4DAF461882EB}" srcOrd="3" destOrd="0" presId="urn:microsoft.com/office/officeart/2005/8/layout/hierarchy3"/>
    <dgm:cxn modelId="{2BE5A084-A4CC-4BC6-AF8A-06E25ADC21D3}" type="presParOf" srcId="{7097EBF9-5750-4D53-B15C-2B05025417AC}" destId="{4E204C32-2190-4348-AD42-D34D3BF10DE8}" srcOrd="4" destOrd="0" presId="urn:microsoft.com/office/officeart/2005/8/layout/hierarchy3"/>
    <dgm:cxn modelId="{977932B2-6B0E-478B-9980-9273B4B30580}" type="presParOf" srcId="{7097EBF9-5750-4D53-B15C-2B05025417AC}" destId="{9E741CE8-B9D0-42A6-A06F-8551BB83AA87}" srcOrd="5"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324110-03E9-4EB9-8B31-CED6B27BFBB8}" type="doc">
      <dgm:prSet loTypeId="urn:microsoft.com/office/officeart/2005/8/layout/lProcess3" loCatId="process" qsTypeId="urn:microsoft.com/office/officeart/2005/8/quickstyle/simple4" qsCatId="simple" csTypeId="urn:microsoft.com/office/officeart/2005/8/colors/accent2_2" csCatId="accent2" phldr="1"/>
      <dgm:spPr/>
    </dgm:pt>
    <dgm:pt modelId="{BAC26602-AA15-4A48-83FE-120A0F31439C}">
      <dgm:prSet phldrT="[Text]"/>
      <dgm:spPr/>
      <dgm:t>
        <a:bodyPr/>
        <a:lstStyle/>
        <a:p>
          <a:r>
            <a:rPr lang="es-CO" b="1" u="none" dirty="0" smtClean="0">
              <a:solidFill>
                <a:schemeClr val="bg1"/>
              </a:solidFill>
              <a:effectLst/>
            </a:rPr>
            <a:t>1.BASE DE DATOS</a:t>
          </a:r>
          <a:endParaRPr lang="es-CO" b="1" u="none" dirty="0">
            <a:solidFill>
              <a:schemeClr val="bg1"/>
            </a:solidFill>
            <a:effectLst/>
          </a:endParaRPr>
        </a:p>
      </dgm:t>
    </dgm:pt>
    <dgm:pt modelId="{82EABFB8-4B4D-4204-9BD0-CF48FE572D5C}" type="parTrans" cxnId="{E0130B05-22FA-4852-97B3-0C22F14D8B80}">
      <dgm:prSet/>
      <dgm:spPr/>
      <dgm:t>
        <a:bodyPr/>
        <a:lstStyle/>
        <a:p>
          <a:endParaRPr lang="es-CO"/>
        </a:p>
      </dgm:t>
    </dgm:pt>
    <dgm:pt modelId="{9E000C69-F1E6-4FC9-9116-55CE1E28DCFC}" type="sibTrans" cxnId="{E0130B05-22FA-4852-97B3-0C22F14D8B80}">
      <dgm:prSet/>
      <dgm:spPr/>
      <dgm:t>
        <a:bodyPr/>
        <a:lstStyle/>
        <a:p>
          <a:endParaRPr lang="es-CO"/>
        </a:p>
      </dgm:t>
    </dgm:pt>
    <dgm:pt modelId="{F8E7853D-CD16-4159-B900-1B9855667930}">
      <dgm:prSet phldrT="[Text]"/>
      <dgm:spPr/>
      <dgm:t>
        <a:bodyPr/>
        <a:lstStyle/>
        <a:p>
          <a:r>
            <a:rPr lang="es-CO" b="1" dirty="0" smtClean="0"/>
            <a:t>2.MODULO ADMINISTRADOR</a:t>
          </a:r>
          <a:endParaRPr lang="es-CO" b="1" dirty="0"/>
        </a:p>
      </dgm:t>
    </dgm:pt>
    <dgm:pt modelId="{70F62902-545A-47DA-AECE-73936ED0EC18}" type="parTrans" cxnId="{202D56B5-7F6F-460A-9047-29E45F98E5AC}">
      <dgm:prSet/>
      <dgm:spPr/>
      <dgm:t>
        <a:bodyPr/>
        <a:lstStyle/>
        <a:p>
          <a:endParaRPr lang="es-CO"/>
        </a:p>
      </dgm:t>
    </dgm:pt>
    <dgm:pt modelId="{FC78C135-A129-4C47-AC04-A3E8F521D514}" type="sibTrans" cxnId="{202D56B5-7F6F-460A-9047-29E45F98E5AC}">
      <dgm:prSet/>
      <dgm:spPr/>
      <dgm:t>
        <a:bodyPr/>
        <a:lstStyle/>
        <a:p>
          <a:endParaRPr lang="es-CO"/>
        </a:p>
      </dgm:t>
    </dgm:pt>
    <dgm:pt modelId="{49B63930-52CA-455E-BD95-16E4CA0757AC}">
      <dgm:prSet phldrT="[Text]"/>
      <dgm:spPr/>
      <dgm:t>
        <a:bodyPr/>
        <a:lstStyle/>
        <a:p>
          <a:r>
            <a:rPr lang="es-CO" b="1" dirty="0" smtClean="0"/>
            <a:t>3.MODULO WEB</a:t>
          </a:r>
          <a:endParaRPr lang="es-CO" b="1" dirty="0"/>
        </a:p>
      </dgm:t>
    </dgm:pt>
    <dgm:pt modelId="{C4712BF1-CD8E-467F-97D5-C0A7F54E7711}" type="parTrans" cxnId="{B899BEB1-6821-43EC-BA2D-5C67AA49589D}">
      <dgm:prSet/>
      <dgm:spPr/>
      <dgm:t>
        <a:bodyPr/>
        <a:lstStyle/>
        <a:p>
          <a:endParaRPr lang="es-CO"/>
        </a:p>
      </dgm:t>
    </dgm:pt>
    <dgm:pt modelId="{04C03E7A-2AB5-4A37-8691-B86E914568F2}" type="sibTrans" cxnId="{B899BEB1-6821-43EC-BA2D-5C67AA49589D}">
      <dgm:prSet/>
      <dgm:spPr/>
      <dgm:t>
        <a:bodyPr/>
        <a:lstStyle/>
        <a:p>
          <a:endParaRPr lang="es-CO"/>
        </a:p>
      </dgm:t>
    </dgm:pt>
    <dgm:pt modelId="{F533A5F8-95F9-4EB3-AD2D-AF79E891791E}">
      <dgm:prSet phldrT="[Text]"/>
      <dgm:spPr/>
      <dgm:t>
        <a:bodyPr/>
        <a:lstStyle/>
        <a:p>
          <a:r>
            <a:rPr lang="es-CO" b="1" dirty="0" smtClean="0"/>
            <a:t>4.EDICION CAD</a:t>
          </a:r>
          <a:endParaRPr lang="es-CO" b="1" dirty="0"/>
        </a:p>
      </dgm:t>
    </dgm:pt>
    <dgm:pt modelId="{B2C5FA5F-487F-4F9A-88A4-8F619CE5A5AF}" type="parTrans" cxnId="{0A7CA3EF-BE9B-4CB7-A765-A43D97B98F21}">
      <dgm:prSet/>
      <dgm:spPr/>
      <dgm:t>
        <a:bodyPr/>
        <a:lstStyle/>
        <a:p>
          <a:endParaRPr lang="es-CO"/>
        </a:p>
      </dgm:t>
    </dgm:pt>
    <dgm:pt modelId="{8347D64A-DBDF-4042-B2D1-F28922997258}" type="sibTrans" cxnId="{0A7CA3EF-BE9B-4CB7-A765-A43D97B98F21}">
      <dgm:prSet/>
      <dgm:spPr/>
      <dgm:t>
        <a:bodyPr/>
        <a:lstStyle/>
        <a:p>
          <a:endParaRPr lang="es-CO"/>
        </a:p>
      </dgm:t>
    </dgm:pt>
    <dgm:pt modelId="{A7028DB5-580A-41E0-9B87-CCAA875CA6C8}">
      <dgm:prSet phldrT="[Text]"/>
      <dgm:spPr/>
      <dgm:t>
        <a:bodyPr/>
        <a:lstStyle/>
        <a:p>
          <a:r>
            <a:rPr lang="es-CO" b="1" dirty="0" smtClean="0"/>
            <a:t>5.RECOLECCION INFORMACION</a:t>
          </a:r>
          <a:endParaRPr lang="es-CO" b="1" dirty="0"/>
        </a:p>
      </dgm:t>
    </dgm:pt>
    <dgm:pt modelId="{8B80C9D6-13E4-46CB-8207-0094C5E6BB6F}" type="parTrans" cxnId="{3905F039-DCBA-41BA-9472-81A28EFE1297}">
      <dgm:prSet/>
      <dgm:spPr/>
      <dgm:t>
        <a:bodyPr/>
        <a:lstStyle/>
        <a:p>
          <a:endParaRPr lang="es-CO"/>
        </a:p>
      </dgm:t>
    </dgm:pt>
    <dgm:pt modelId="{9A1A569B-FD45-4EC8-94EE-07A9C501A039}" type="sibTrans" cxnId="{3905F039-DCBA-41BA-9472-81A28EFE1297}">
      <dgm:prSet/>
      <dgm:spPr/>
      <dgm:t>
        <a:bodyPr/>
        <a:lstStyle/>
        <a:p>
          <a:endParaRPr lang="es-CO"/>
        </a:p>
      </dgm:t>
    </dgm:pt>
    <dgm:pt modelId="{87A63447-1B37-4B01-903E-7C8BA548190B}">
      <dgm:prSet phldrT="[Text]"/>
      <dgm:spPr/>
      <dgm:t>
        <a:bodyPr/>
        <a:lstStyle/>
        <a:p>
          <a:r>
            <a:rPr lang="es-CO" b="1" dirty="0" smtClean="0"/>
            <a:t>6.VALIDACION Y FOTOGRAFIAS</a:t>
          </a:r>
          <a:endParaRPr lang="es-CO" b="1" dirty="0"/>
        </a:p>
      </dgm:t>
    </dgm:pt>
    <dgm:pt modelId="{54CFF3CA-B57F-4334-8124-5259D0012BED}" type="parTrans" cxnId="{134FE380-C3C1-45F6-9727-BF7718DA175F}">
      <dgm:prSet/>
      <dgm:spPr/>
      <dgm:t>
        <a:bodyPr/>
        <a:lstStyle/>
        <a:p>
          <a:endParaRPr lang="es-CO"/>
        </a:p>
      </dgm:t>
    </dgm:pt>
    <dgm:pt modelId="{A15FC677-6804-4C22-B3EB-46950FD0C4AB}" type="sibTrans" cxnId="{134FE380-C3C1-45F6-9727-BF7718DA175F}">
      <dgm:prSet/>
      <dgm:spPr/>
      <dgm:t>
        <a:bodyPr/>
        <a:lstStyle/>
        <a:p>
          <a:endParaRPr lang="es-CO"/>
        </a:p>
      </dgm:t>
    </dgm:pt>
    <dgm:pt modelId="{ACAD021B-8C01-437B-834A-ACA2F4EC5DBC}">
      <dgm:prSet phldrT="[Text]"/>
      <dgm:spPr/>
      <dgm:t>
        <a:bodyPr/>
        <a:lstStyle/>
        <a:p>
          <a:r>
            <a:rPr lang="es-CO" b="1" dirty="0" smtClean="0"/>
            <a:t>7.CARGUE DE INFORMACION</a:t>
          </a:r>
          <a:endParaRPr lang="es-CO" b="1" dirty="0"/>
        </a:p>
      </dgm:t>
    </dgm:pt>
    <dgm:pt modelId="{4CEE1B7F-5463-40B7-997D-D664116B4997}" type="parTrans" cxnId="{551BE54D-639A-44BF-8EE5-42090AAED102}">
      <dgm:prSet/>
      <dgm:spPr/>
      <dgm:t>
        <a:bodyPr/>
        <a:lstStyle/>
        <a:p>
          <a:endParaRPr lang="es-CO"/>
        </a:p>
      </dgm:t>
    </dgm:pt>
    <dgm:pt modelId="{BD053799-0232-412C-841C-EFE1C9FEF4D8}" type="sibTrans" cxnId="{551BE54D-639A-44BF-8EE5-42090AAED102}">
      <dgm:prSet/>
      <dgm:spPr/>
      <dgm:t>
        <a:bodyPr/>
        <a:lstStyle/>
        <a:p>
          <a:endParaRPr lang="es-CO"/>
        </a:p>
      </dgm:t>
    </dgm:pt>
    <dgm:pt modelId="{F409599C-A933-44B3-AFDC-520227E9534C}">
      <dgm:prSet phldrT="[Text]" custT="1"/>
      <dgm:spPr/>
      <dgm:t>
        <a:bodyPr/>
        <a:lstStyle/>
        <a:p>
          <a:r>
            <a:rPr lang="es-CO" sz="1000" dirty="0" smtClean="0"/>
            <a:t>SCHEMA</a:t>
          </a:r>
          <a:endParaRPr lang="es-CO" sz="1000" dirty="0"/>
        </a:p>
      </dgm:t>
    </dgm:pt>
    <dgm:pt modelId="{E6A22280-0CFC-4D3D-97EE-CA8385870D6F}" type="parTrans" cxnId="{8EE4570F-17DE-45F1-9231-76E0E2B494CA}">
      <dgm:prSet/>
      <dgm:spPr/>
      <dgm:t>
        <a:bodyPr/>
        <a:lstStyle/>
        <a:p>
          <a:endParaRPr lang="es-CO"/>
        </a:p>
      </dgm:t>
    </dgm:pt>
    <dgm:pt modelId="{F79361BC-F164-4DC6-B885-3514A2F14549}" type="sibTrans" cxnId="{8EE4570F-17DE-45F1-9231-76E0E2B494CA}">
      <dgm:prSet/>
      <dgm:spPr/>
      <dgm:t>
        <a:bodyPr/>
        <a:lstStyle/>
        <a:p>
          <a:endParaRPr lang="es-CO"/>
        </a:p>
      </dgm:t>
    </dgm:pt>
    <dgm:pt modelId="{60CCB8C7-C088-4E0A-94E3-C1D85CFD89B4}">
      <dgm:prSet phldrT="[Text]" custT="1"/>
      <dgm:spPr/>
      <dgm:t>
        <a:bodyPr/>
        <a:lstStyle/>
        <a:p>
          <a:r>
            <a:rPr lang="es-CO" sz="1000" dirty="0" smtClean="0"/>
            <a:t>SECUENCIAS</a:t>
          </a:r>
          <a:endParaRPr lang="es-CO" sz="1000" dirty="0"/>
        </a:p>
      </dgm:t>
    </dgm:pt>
    <dgm:pt modelId="{4F85AAD6-AB71-41C3-A817-67C2211849F4}" type="parTrans" cxnId="{F9CFC02B-E6F7-4C4F-BD0D-94F009B2F961}">
      <dgm:prSet/>
      <dgm:spPr/>
      <dgm:t>
        <a:bodyPr/>
        <a:lstStyle/>
        <a:p>
          <a:endParaRPr lang="es-CO"/>
        </a:p>
      </dgm:t>
    </dgm:pt>
    <dgm:pt modelId="{566F5C8B-830B-431F-A151-408B6E16948B}" type="sibTrans" cxnId="{F9CFC02B-E6F7-4C4F-BD0D-94F009B2F961}">
      <dgm:prSet/>
      <dgm:spPr/>
      <dgm:t>
        <a:bodyPr/>
        <a:lstStyle/>
        <a:p>
          <a:endParaRPr lang="es-CO"/>
        </a:p>
      </dgm:t>
    </dgm:pt>
    <dgm:pt modelId="{5E42C54F-66D0-4D15-9851-F26BFECDAD9A}">
      <dgm:prSet phldrT="[Text]" custT="1"/>
      <dgm:spPr/>
      <dgm:t>
        <a:bodyPr/>
        <a:lstStyle/>
        <a:p>
          <a:r>
            <a:rPr lang="es-CO" sz="1000" dirty="0" smtClean="0"/>
            <a:t>VISTAS</a:t>
          </a:r>
          <a:endParaRPr lang="es-CO" sz="1000" dirty="0"/>
        </a:p>
      </dgm:t>
    </dgm:pt>
    <dgm:pt modelId="{F7432624-41AB-4865-ADC6-E1DD08820B4E}" type="parTrans" cxnId="{E4C6A998-47EA-4DC2-AD73-13127793DE26}">
      <dgm:prSet/>
      <dgm:spPr/>
      <dgm:t>
        <a:bodyPr/>
        <a:lstStyle/>
        <a:p>
          <a:endParaRPr lang="es-CO"/>
        </a:p>
      </dgm:t>
    </dgm:pt>
    <dgm:pt modelId="{E3448729-6402-4917-A30E-F859B12547AE}" type="sibTrans" cxnId="{E4C6A998-47EA-4DC2-AD73-13127793DE26}">
      <dgm:prSet/>
      <dgm:spPr/>
      <dgm:t>
        <a:bodyPr/>
        <a:lstStyle/>
        <a:p>
          <a:endParaRPr lang="es-CO"/>
        </a:p>
      </dgm:t>
    </dgm:pt>
    <dgm:pt modelId="{F8808440-BD87-4322-9DD8-D78CDC963BE6}">
      <dgm:prSet phldrT="[Text]" custT="1"/>
      <dgm:spPr/>
      <dgm:t>
        <a:bodyPr/>
        <a:lstStyle/>
        <a:p>
          <a:r>
            <a:rPr lang="es-CO" sz="1000" dirty="0" smtClean="0"/>
            <a:t>PERSISTENCIA (TOPLINK)</a:t>
          </a:r>
          <a:endParaRPr lang="es-CO" sz="1000" dirty="0"/>
        </a:p>
      </dgm:t>
    </dgm:pt>
    <dgm:pt modelId="{FF17C2E9-83E1-4DE3-A301-AE7F434082E5}" type="parTrans" cxnId="{161EF83B-8AD9-4B9E-95E6-327F2A352198}">
      <dgm:prSet/>
      <dgm:spPr/>
      <dgm:t>
        <a:bodyPr/>
        <a:lstStyle/>
        <a:p>
          <a:endParaRPr lang="es-CO"/>
        </a:p>
      </dgm:t>
    </dgm:pt>
    <dgm:pt modelId="{7C620640-C63C-4225-B71C-7D7335044C56}" type="sibTrans" cxnId="{161EF83B-8AD9-4B9E-95E6-327F2A352198}">
      <dgm:prSet/>
      <dgm:spPr/>
      <dgm:t>
        <a:bodyPr/>
        <a:lstStyle/>
        <a:p>
          <a:endParaRPr lang="es-CO"/>
        </a:p>
      </dgm:t>
    </dgm:pt>
    <dgm:pt modelId="{6015F9BF-973D-413D-BE06-80AE79F6E594}">
      <dgm:prSet phldrT="[Text]" custT="1"/>
      <dgm:spPr/>
      <dgm:t>
        <a:bodyPr/>
        <a:lstStyle/>
        <a:p>
          <a:r>
            <a:rPr lang="es-CO" sz="1000" dirty="0" smtClean="0"/>
            <a:t>GUI (SWING)</a:t>
          </a:r>
          <a:endParaRPr lang="es-CO" sz="1000" dirty="0"/>
        </a:p>
      </dgm:t>
    </dgm:pt>
    <dgm:pt modelId="{A3C0E3EF-B494-4E49-AB3D-D002D1A80EF6}" type="parTrans" cxnId="{92BBC980-768C-43FD-9D68-2A4E1C60B454}">
      <dgm:prSet/>
      <dgm:spPr/>
      <dgm:t>
        <a:bodyPr/>
        <a:lstStyle/>
        <a:p>
          <a:endParaRPr lang="es-CO"/>
        </a:p>
      </dgm:t>
    </dgm:pt>
    <dgm:pt modelId="{77065D24-8C3E-45AA-8FFF-EF1732DCE669}" type="sibTrans" cxnId="{92BBC980-768C-43FD-9D68-2A4E1C60B454}">
      <dgm:prSet/>
      <dgm:spPr/>
      <dgm:t>
        <a:bodyPr/>
        <a:lstStyle/>
        <a:p>
          <a:endParaRPr lang="es-CO"/>
        </a:p>
      </dgm:t>
    </dgm:pt>
    <dgm:pt modelId="{B24CA909-00E5-4560-A833-6ECFE5214395}">
      <dgm:prSet phldrT="[Text]" custT="1"/>
      <dgm:spPr/>
      <dgm:t>
        <a:bodyPr/>
        <a:lstStyle/>
        <a:p>
          <a:r>
            <a:rPr lang="es-CO" sz="1000" dirty="0" smtClean="0"/>
            <a:t>SEGURIDAD</a:t>
          </a:r>
          <a:endParaRPr lang="es-CO" sz="1000" dirty="0"/>
        </a:p>
      </dgm:t>
    </dgm:pt>
    <dgm:pt modelId="{9A7ECF0F-795B-4E05-B86D-45248745F0BF}" type="parTrans" cxnId="{BFA2749B-B9BB-43FE-B8A8-D4AC28465DD2}">
      <dgm:prSet/>
      <dgm:spPr/>
      <dgm:t>
        <a:bodyPr/>
        <a:lstStyle/>
        <a:p>
          <a:endParaRPr lang="es-CO"/>
        </a:p>
      </dgm:t>
    </dgm:pt>
    <dgm:pt modelId="{3F5B4EE3-0D2D-4086-B5F7-4554FC03D016}" type="sibTrans" cxnId="{BFA2749B-B9BB-43FE-B8A8-D4AC28465DD2}">
      <dgm:prSet/>
      <dgm:spPr/>
      <dgm:t>
        <a:bodyPr/>
        <a:lstStyle/>
        <a:p>
          <a:endParaRPr lang="es-CO"/>
        </a:p>
      </dgm:t>
    </dgm:pt>
    <dgm:pt modelId="{F3C5892F-6F3E-4DA9-9511-50EA77A60864}">
      <dgm:prSet phldrT="[Text]" custT="1"/>
      <dgm:spPr/>
      <dgm:t>
        <a:bodyPr/>
        <a:lstStyle/>
        <a:p>
          <a:r>
            <a:rPr lang="es-CO" sz="1000" dirty="0" smtClean="0"/>
            <a:t>PERSISTENCIA (TOPLINK)</a:t>
          </a:r>
          <a:endParaRPr lang="es-CO" sz="1000" dirty="0"/>
        </a:p>
      </dgm:t>
    </dgm:pt>
    <dgm:pt modelId="{A458EFA7-D12C-4952-905A-63EF023C2F15}" type="parTrans" cxnId="{FBA640BB-C5E3-40F2-8DB9-8AAD14498293}">
      <dgm:prSet/>
      <dgm:spPr/>
      <dgm:t>
        <a:bodyPr/>
        <a:lstStyle/>
        <a:p>
          <a:endParaRPr lang="es-CO"/>
        </a:p>
      </dgm:t>
    </dgm:pt>
    <dgm:pt modelId="{2A398807-DA1E-4BC1-B19B-0449C74FE9BB}" type="sibTrans" cxnId="{FBA640BB-C5E3-40F2-8DB9-8AAD14498293}">
      <dgm:prSet/>
      <dgm:spPr/>
      <dgm:t>
        <a:bodyPr/>
        <a:lstStyle/>
        <a:p>
          <a:endParaRPr lang="es-CO"/>
        </a:p>
      </dgm:t>
    </dgm:pt>
    <dgm:pt modelId="{9C2E1112-8F6F-4821-9471-C41E41CD206F}">
      <dgm:prSet phldrT="[Text]" custT="1"/>
      <dgm:spPr/>
      <dgm:t>
        <a:bodyPr/>
        <a:lstStyle/>
        <a:p>
          <a:r>
            <a:rPr lang="es-CO" sz="1000" dirty="0" smtClean="0"/>
            <a:t>PRESENTACION (ZUL)</a:t>
          </a:r>
          <a:endParaRPr lang="es-CO" sz="1000" dirty="0"/>
        </a:p>
      </dgm:t>
    </dgm:pt>
    <dgm:pt modelId="{F87D543C-77DC-42A6-B518-03D39E05974F}" type="parTrans" cxnId="{49EC9B4D-F0E7-4FCC-A6E5-003C3A5C343E}">
      <dgm:prSet/>
      <dgm:spPr/>
      <dgm:t>
        <a:bodyPr/>
        <a:lstStyle/>
        <a:p>
          <a:endParaRPr lang="es-CO"/>
        </a:p>
      </dgm:t>
    </dgm:pt>
    <dgm:pt modelId="{AD3769DC-33E1-4B98-884C-C8D87689F0D2}" type="sibTrans" cxnId="{49EC9B4D-F0E7-4FCC-A6E5-003C3A5C343E}">
      <dgm:prSet/>
      <dgm:spPr/>
      <dgm:t>
        <a:bodyPr/>
        <a:lstStyle/>
        <a:p>
          <a:endParaRPr lang="es-CO"/>
        </a:p>
      </dgm:t>
    </dgm:pt>
    <dgm:pt modelId="{997EFC6B-74EC-4837-8DC1-0156A2C5A6C8}">
      <dgm:prSet phldrT="[Text]" custT="1"/>
      <dgm:spPr/>
      <dgm:t>
        <a:bodyPr/>
        <a:lstStyle/>
        <a:p>
          <a:r>
            <a:rPr lang="es-CO" sz="1000" dirty="0" smtClean="0"/>
            <a:t>MAPA (OPENLAYERS)</a:t>
          </a:r>
          <a:endParaRPr lang="es-CO" sz="1000" dirty="0"/>
        </a:p>
      </dgm:t>
    </dgm:pt>
    <dgm:pt modelId="{1998D8CF-EDDF-42D1-9CD8-4370F878674B}" type="parTrans" cxnId="{25917FE3-BF21-4441-8339-A6AEA34A65E3}">
      <dgm:prSet/>
      <dgm:spPr/>
      <dgm:t>
        <a:bodyPr/>
        <a:lstStyle/>
        <a:p>
          <a:endParaRPr lang="es-CO"/>
        </a:p>
      </dgm:t>
    </dgm:pt>
    <dgm:pt modelId="{761C37C3-0F93-4CC7-A314-923886AE990D}" type="sibTrans" cxnId="{25917FE3-BF21-4441-8339-A6AEA34A65E3}">
      <dgm:prSet/>
      <dgm:spPr/>
      <dgm:t>
        <a:bodyPr/>
        <a:lstStyle/>
        <a:p>
          <a:endParaRPr lang="es-CO"/>
        </a:p>
      </dgm:t>
    </dgm:pt>
    <dgm:pt modelId="{1242A2B2-A35F-4455-BFAF-FD95FF22796C}">
      <dgm:prSet phldrT="[Text]" custT="1"/>
      <dgm:spPr/>
      <dgm:t>
        <a:bodyPr/>
        <a:lstStyle/>
        <a:p>
          <a:r>
            <a:rPr lang="es-CO" sz="1000" smtClean="0"/>
            <a:t>LOGICA (JAVA)</a:t>
          </a:r>
          <a:endParaRPr lang="es-CO" sz="1000" dirty="0"/>
        </a:p>
      </dgm:t>
    </dgm:pt>
    <dgm:pt modelId="{EB9DEA92-1122-4365-943D-D0A4AD8AA7A5}" type="parTrans" cxnId="{C30CBD29-8826-41FA-8A69-04BDA2F40936}">
      <dgm:prSet/>
      <dgm:spPr/>
      <dgm:t>
        <a:bodyPr/>
        <a:lstStyle/>
        <a:p>
          <a:endParaRPr lang="es-CO"/>
        </a:p>
      </dgm:t>
    </dgm:pt>
    <dgm:pt modelId="{5C389DBB-2B15-438F-A6A8-1BBB9F098ED4}" type="sibTrans" cxnId="{C30CBD29-8826-41FA-8A69-04BDA2F40936}">
      <dgm:prSet/>
      <dgm:spPr/>
      <dgm:t>
        <a:bodyPr/>
        <a:lstStyle/>
        <a:p>
          <a:endParaRPr lang="es-CO"/>
        </a:p>
      </dgm:t>
    </dgm:pt>
    <dgm:pt modelId="{51EA7E38-F551-4C8E-8A9C-2F0B31D19F6E}">
      <dgm:prSet phldrT="[Text]" custT="1"/>
      <dgm:spPr/>
      <dgm:t>
        <a:bodyPr/>
        <a:lstStyle/>
        <a:p>
          <a:r>
            <a:rPr lang="es-CO" sz="1000" dirty="0" smtClean="0"/>
            <a:t>GEOREFERENCIACION</a:t>
          </a:r>
          <a:endParaRPr lang="es-CO" sz="1000" dirty="0"/>
        </a:p>
      </dgm:t>
    </dgm:pt>
    <dgm:pt modelId="{65B05AE5-48B9-43BE-AA02-691152E4E0FF}" type="parTrans" cxnId="{8CB1B08A-AAF4-4F75-8EF9-1F3ED5D43257}">
      <dgm:prSet/>
      <dgm:spPr/>
      <dgm:t>
        <a:bodyPr/>
        <a:lstStyle/>
        <a:p>
          <a:endParaRPr lang="es-CO"/>
        </a:p>
      </dgm:t>
    </dgm:pt>
    <dgm:pt modelId="{E729E6AE-F66D-40E4-B0F8-00CEDA91E47F}" type="sibTrans" cxnId="{8CB1B08A-AAF4-4F75-8EF9-1F3ED5D43257}">
      <dgm:prSet/>
      <dgm:spPr/>
      <dgm:t>
        <a:bodyPr/>
        <a:lstStyle/>
        <a:p>
          <a:endParaRPr lang="es-CO"/>
        </a:p>
      </dgm:t>
    </dgm:pt>
    <dgm:pt modelId="{51ABCE73-ECB6-4347-B9E6-8FE2E6901670}">
      <dgm:prSet phldrT="[Text]"/>
      <dgm:spPr/>
      <dgm:t>
        <a:bodyPr/>
        <a:lstStyle/>
        <a:p>
          <a:r>
            <a:rPr lang="es-CO" dirty="0" smtClean="0"/>
            <a:t>CREACION POLIGONOS</a:t>
          </a:r>
          <a:endParaRPr lang="es-CO" dirty="0"/>
        </a:p>
      </dgm:t>
    </dgm:pt>
    <dgm:pt modelId="{3368B994-5526-400D-AF2B-41F924F0E5ED}" type="parTrans" cxnId="{85EB24D0-9D30-47CA-8E2B-3E0B4AA822F4}">
      <dgm:prSet/>
      <dgm:spPr/>
      <dgm:t>
        <a:bodyPr/>
        <a:lstStyle/>
        <a:p>
          <a:endParaRPr lang="es-CO"/>
        </a:p>
      </dgm:t>
    </dgm:pt>
    <dgm:pt modelId="{5A3C12F3-3613-42F0-A8CC-4BDBAE3B01D0}" type="sibTrans" cxnId="{85EB24D0-9D30-47CA-8E2B-3E0B4AA822F4}">
      <dgm:prSet/>
      <dgm:spPr/>
      <dgm:t>
        <a:bodyPr/>
        <a:lstStyle/>
        <a:p>
          <a:endParaRPr lang="es-CO"/>
        </a:p>
      </dgm:t>
    </dgm:pt>
    <dgm:pt modelId="{7347749F-C882-4968-A326-1B62F2D061D3}">
      <dgm:prSet phldrT="[Text]"/>
      <dgm:spPr/>
      <dgm:t>
        <a:bodyPr/>
        <a:lstStyle/>
        <a:p>
          <a:r>
            <a:rPr lang="es-CO" dirty="0" smtClean="0"/>
            <a:t>INFORMACION ASOCIADA</a:t>
          </a:r>
          <a:endParaRPr lang="es-CO" dirty="0"/>
        </a:p>
      </dgm:t>
    </dgm:pt>
    <dgm:pt modelId="{E0D16118-A9D5-4998-AC76-7B41818DB58B}" type="parTrans" cxnId="{4C3BA9B2-F346-456C-990E-27707B7708CE}">
      <dgm:prSet/>
      <dgm:spPr/>
      <dgm:t>
        <a:bodyPr/>
        <a:lstStyle/>
        <a:p>
          <a:endParaRPr lang="es-CO"/>
        </a:p>
      </dgm:t>
    </dgm:pt>
    <dgm:pt modelId="{40FE1456-CEBE-4D8D-8B12-785B2F6824CA}" type="sibTrans" cxnId="{4C3BA9B2-F346-456C-990E-27707B7708CE}">
      <dgm:prSet/>
      <dgm:spPr/>
      <dgm:t>
        <a:bodyPr/>
        <a:lstStyle/>
        <a:p>
          <a:endParaRPr lang="es-CO"/>
        </a:p>
      </dgm:t>
    </dgm:pt>
    <dgm:pt modelId="{F12C749D-6660-40B3-9E71-E0ECE97AB625}">
      <dgm:prSet phldrT="[Text]"/>
      <dgm:spPr/>
      <dgm:t>
        <a:bodyPr/>
        <a:lstStyle/>
        <a:p>
          <a:r>
            <a:rPr lang="es-CO" dirty="0" smtClean="0"/>
            <a:t>LOCALIZACION FUNCIONARIOS</a:t>
          </a:r>
          <a:endParaRPr lang="es-CO" dirty="0"/>
        </a:p>
      </dgm:t>
    </dgm:pt>
    <dgm:pt modelId="{BD750B8F-2AB8-47F6-969A-349B303BA4A2}" type="parTrans" cxnId="{1AB6D51E-7C0E-42F0-AC32-E82D10B6C840}">
      <dgm:prSet/>
      <dgm:spPr/>
      <dgm:t>
        <a:bodyPr/>
        <a:lstStyle/>
        <a:p>
          <a:endParaRPr lang="es-CO"/>
        </a:p>
      </dgm:t>
    </dgm:pt>
    <dgm:pt modelId="{C12BF9EE-DA67-4DB4-B40D-72600BFD9F77}" type="sibTrans" cxnId="{1AB6D51E-7C0E-42F0-AC32-E82D10B6C840}">
      <dgm:prSet/>
      <dgm:spPr/>
      <dgm:t>
        <a:bodyPr/>
        <a:lstStyle/>
        <a:p>
          <a:endParaRPr lang="es-CO"/>
        </a:p>
      </dgm:t>
    </dgm:pt>
    <dgm:pt modelId="{AFA60637-2FF1-4102-9B80-681786335FE9}">
      <dgm:prSet phldrT="[Text]"/>
      <dgm:spPr/>
      <dgm:t>
        <a:bodyPr/>
        <a:lstStyle/>
        <a:p>
          <a:r>
            <a:rPr lang="es-CO" dirty="0" smtClean="0"/>
            <a:t>RECORRIDO SEDES</a:t>
          </a:r>
          <a:endParaRPr lang="es-CO" dirty="0"/>
        </a:p>
      </dgm:t>
    </dgm:pt>
    <dgm:pt modelId="{71CE4A61-05BF-4572-BEAD-D8BBBC53B19E}" type="parTrans" cxnId="{3C4C01CA-98EB-41E1-9501-38A3E633E256}">
      <dgm:prSet/>
      <dgm:spPr/>
      <dgm:t>
        <a:bodyPr/>
        <a:lstStyle/>
        <a:p>
          <a:endParaRPr lang="es-CO"/>
        </a:p>
      </dgm:t>
    </dgm:pt>
    <dgm:pt modelId="{C5A901CB-E97E-40E6-A976-040ECF5707BF}" type="sibTrans" cxnId="{3C4C01CA-98EB-41E1-9501-38A3E633E256}">
      <dgm:prSet/>
      <dgm:spPr/>
      <dgm:t>
        <a:bodyPr/>
        <a:lstStyle/>
        <a:p>
          <a:endParaRPr lang="es-CO"/>
        </a:p>
      </dgm:t>
    </dgm:pt>
    <dgm:pt modelId="{F0C42878-CDA4-42BD-9735-52AA9215F5E9}">
      <dgm:prSet phldrT="[Text]"/>
      <dgm:spPr/>
      <dgm:t>
        <a:bodyPr/>
        <a:lstStyle/>
        <a:p>
          <a:r>
            <a:rPr lang="es-CO" dirty="0" smtClean="0"/>
            <a:t>FOTOGRAFIAS EDIFICIOS</a:t>
          </a:r>
          <a:endParaRPr lang="es-CO" dirty="0"/>
        </a:p>
      </dgm:t>
    </dgm:pt>
    <dgm:pt modelId="{A8A0D542-6612-4439-8691-E9A591CA4A2C}" type="parTrans" cxnId="{61501C1D-4ECE-4EE8-A36B-B2E31268765C}">
      <dgm:prSet/>
      <dgm:spPr/>
      <dgm:t>
        <a:bodyPr/>
        <a:lstStyle/>
        <a:p>
          <a:endParaRPr lang="es-CO"/>
        </a:p>
      </dgm:t>
    </dgm:pt>
    <dgm:pt modelId="{E27709F3-8F70-4EBB-B347-4588716F7F64}" type="sibTrans" cxnId="{61501C1D-4ECE-4EE8-A36B-B2E31268765C}">
      <dgm:prSet/>
      <dgm:spPr/>
      <dgm:t>
        <a:bodyPr/>
        <a:lstStyle/>
        <a:p>
          <a:endParaRPr lang="es-CO"/>
        </a:p>
      </dgm:t>
    </dgm:pt>
    <dgm:pt modelId="{48E4637F-FAC0-485E-908D-6875AB1105D5}">
      <dgm:prSet phldrT="[Text]"/>
      <dgm:spPr/>
      <dgm:t>
        <a:bodyPr/>
        <a:lstStyle/>
        <a:p>
          <a:r>
            <a:rPr lang="es-CO" dirty="0" smtClean="0"/>
            <a:t>CARGUE POLIGONOS POSTGIS</a:t>
          </a:r>
          <a:endParaRPr lang="es-CO" dirty="0"/>
        </a:p>
      </dgm:t>
    </dgm:pt>
    <dgm:pt modelId="{12D09B6B-4184-48B7-9B84-79B7FFEE802C}" type="parTrans" cxnId="{5274254D-2D75-4030-96DF-49D8E11EC990}">
      <dgm:prSet/>
      <dgm:spPr/>
      <dgm:t>
        <a:bodyPr/>
        <a:lstStyle/>
        <a:p>
          <a:endParaRPr lang="es-CO"/>
        </a:p>
      </dgm:t>
    </dgm:pt>
    <dgm:pt modelId="{3B09D08A-DA15-48DF-90C0-F9891BB1E8F1}" type="sibTrans" cxnId="{5274254D-2D75-4030-96DF-49D8E11EC990}">
      <dgm:prSet/>
      <dgm:spPr/>
      <dgm:t>
        <a:bodyPr/>
        <a:lstStyle/>
        <a:p>
          <a:endParaRPr lang="es-CO"/>
        </a:p>
      </dgm:t>
    </dgm:pt>
    <dgm:pt modelId="{CB0714EA-D6A4-48F9-82C5-18161A62A85C}">
      <dgm:prSet phldrT="[Text]"/>
      <dgm:spPr/>
      <dgm:t>
        <a:bodyPr/>
        <a:lstStyle/>
        <a:p>
          <a:r>
            <a:rPr lang="es-CO" dirty="0" smtClean="0"/>
            <a:t>CARGUE INFORMACION EDIFICIOS</a:t>
          </a:r>
          <a:endParaRPr lang="es-CO" dirty="0"/>
        </a:p>
      </dgm:t>
    </dgm:pt>
    <dgm:pt modelId="{AD0394D7-560A-458E-A131-5FE5C66BBAB2}" type="parTrans" cxnId="{8FFA2314-AD89-4B3A-9277-16B897D5C95C}">
      <dgm:prSet/>
      <dgm:spPr/>
      <dgm:t>
        <a:bodyPr/>
        <a:lstStyle/>
        <a:p>
          <a:endParaRPr lang="es-CO"/>
        </a:p>
      </dgm:t>
    </dgm:pt>
    <dgm:pt modelId="{6931896E-A9E4-4AA7-A5D5-100AB2968582}" type="sibTrans" cxnId="{8FFA2314-AD89-4B3A-9277-16B897D5C95C}">
      <dgm:prSet/>
      <dgm:spPr/>
      <dgm:t>
        <a:bodyPr/>
        <a:lstStyle/>
        <a:p>
          <a:endParaRPr lang="es-CO"/>
        </a:p>
      </dgm:t>
    </dgm:pt>
    <dgm:pt modelId="{4FA3F5C1-61BA-4F38-864C-6D849F1EB6DC}" type="pres">
      <dgm:prSet presAssocID="{B9324110-03E9-4EB9-8B31-CED6B27BFBB8}" presName="Name0" presStyleCnt="0">
        <dgm:presLayoutVars>
          <dgm:chPref val="3"/>
          <dgm:dir/>
          <dgm:animLvl val="lvl"/>
          <dgm:resizeHandles/>
        </dgm:presLayoutVars>
      </dgm:prSet>
      <dgm:spPr/>
    </dgm:pt>
    <dgm:pt modelId="{3E9B1B98-EBA3-4AB0-904F-319801C7F054}" type="pres">
      <dgm:prSet presAssocID="{BAC26602-AA15-4A48-83FE-120A0F31439C}" presName="horFlow" presStyleCnt="0"/>
      <dgm:spPr/>
    </dgm:pt>
    <dgm:pt modelId="{F87F9E0F-1719-4F1D-89F5-FAE99E1E52D6}" type="pres">
      <dgm:prSet presAssocID="{BAC26602-AA15-4A48-83FE-120A0F31439C}" presName="bigChev" presStyleLbl="node1" presStyleIdx="0" presStyleCnt="7"/>
      <dgm:spPr/>
      <dgm:t>
        <a:bodyPr/>
        <a:lstStyle/>
        <a:p>
          <a:endParaRPr lang="es-CO"/>
        </a:p>
      </dgm:t>
    </dgm:pt>
    <dgm:pt modelId="{3A4CC075-3A02-44A9-9462-BAAA593490D6}" type="pres">
      <dgm:prSet presAssocID="{E6A22280-0CFC-4D3D-97EE-CA8385870D6F}" presName="parTrans" presStyleCnt="0"/>
      <dgm:spPr/>
    </dgm:pt>
    <dgm:pt modelId="{2743DBAE-BEFB-4B32-80C4-6F0D64B10761}" type="pres">
      <dgm:prSet presAssocID="{F409599C-A933-44B3-AFDC-520227E9534C}" presName="node" presStyleLbl="alignAccFollowNode1" presStyleIdx="0" presStyleCnt="18">
        <dgm:presLayoutVars>
          <dgm:bulletEnabled val="1"/>
        </dgm:presLayoutVars>
      </dgm:prSet>
      <dgm:spPr/>
      <dgm:t>
        <a:bodyPr/>
        <a:lstStyle/>
        <a:p>
          <a:endParaRPr lang="es-CO"/>
        </a:p>
      </dgm:t>
    </dgm:pt>
    <dgm:pt modelId="{983FB21E-E448-442B-9F13-126A9835C6BD}" type="pres">
      <dgm:prSet presAssocID="{F79361BC-F164-4DC6-B885-3514A2F14549}" presName="sibTrans" presStyleCnt="0"/>
      <dgm:spPr/>
    </dgm:pt>
    <dgm:pt modelId="{7FE37D0E-D3F6-4B7A-8614-4A483EDFCA27}" type="pres">
      <dgm:prSet presAssocID="{60CCB8C7-C088-4E0A-94E3-C1D85CFD89B4}" presName="node" presStyleLbl="alignAccFollowNode1" presStyleIdx="1" presStyleCnt="18">
        <dgm:presLayoutVars>
          <dgm:bulletEnabled val="1"/>
        </dgm:presLayoutVars>
      </dgm:prSet>
      <dgm:spPr/>
      <dgm:t>
        <a:bodyPr/>
        <a:lstStyle/>
        <a:p>
          <a:endParaRPr lang="es-CO"/>
        </a:p>
      </dgm:t>
    </dgm:pt>
    <dgm:pt modelId="{C984EC17-457E-4B03-9A68-7C6B5EF62F86}" type="pres">
      <dgm:prSet presAssocID="{566F5C8B-830B-431F-A151-408B6E16948B}" presName="sibTrans" presStyleCnt="0"/>
      <dgm:spPr/>
    </dgm:pt>
    <dgm:pt modelId="{69429606-B99F-42B5-99C1-477BEE14FAF9}" type="pres">
      <dgm:prSet presAssocID="{5E42C54F-66D0-4D15-9851-F26BFECDAD9A}" presName="node" presStyleLbl="alignAccFollowNode1" presStyleIdx="2" presStyleCnt="18">
        <dgm:presLayoutVars>
          <dgm:bulletEnabled val="1"/>
        </dgm:presLayoutVars>
      </dgm:prSet>
      <dgm:spPr/>
      <dgm:t>
        <a:bodyPr/>
        <a:lstStyle/>
        <a:p>
          <a:endParaRPr lang="es-CO"/>
        </a:p>
      </dgm:t>
    </dgm:pt>
    <dgm:pt modelId="{6399EEC3-1E9E-425C-8319-EE8AB2CDA957}" type="pres">
      <dgm:prSet presAssocID="{BAC26602-AA15-4A48-83FE-120A0F31439C}" presName="vSp" presStyleCnt="0"/>
      <dgm:spPr/>
    </dgm:pt>
    <dgm:pt modelId="{A5F7B44D-6FEB-48D3-8C4D-5678CD36AB59}" type="pres">
      <dgm:prSet presAssocID="{F8E7853D-CD16-4159-B900-1B9855667930}" presName="horFlow" presStyleCnt="0"/>
      <dgm:spPr/>
    </dgm:pt>
    <dgm:pt modelId="{C36BEAE7-A748-4840-8B74-DF61530D44AF}" type="pres">
      <dgm:prSet presAssocID="{F8E7853D-CD16-4159-B900-1B9855667930}" presName="bigChev" presStyleLbl="node1" presStyleIdx="1" presStyleCnt="7"/>
      <dgm:spPr/>
      <dgm:t>
        <a:bodyPr/>
        <a:lstStyle/>
        <a:p>
          <a:endParaRPr lang="es-CO"/>
        </a:p>
      </dgm:t>
    </dgm:pt>
    <dgm:pt modelId="{8C5F713E-F7E9-4217-BA2D-F03E59ABABA5}" type="pres">
      <dgm:prSet presAssocID="{FF17C2E9-83E1-4DE3-A301-AE7F434082E5}" presName="parTrans" presStyleCnt="0"/>
      <dgm:spPr/>
    </dgm:pt>
    <dgm:pt modelId="{59982B21-D51B-47D1-AAA9-CA701A36C87B}" type="pres">
      <dgm:prSet presAssocID="{F8808440-BD87-4322-9DD8-D78CDC963BE6}" presName="node" presStyleLbl="alignAccFollowNode1" presStyleIdx="3" presStyleCnt="18">
        <dgm:presLayoutVars>
          <dgm:bulletEnabled val="1"/>
        </dgm:presLayoutVars>
      </dgm:prSet>
      <dgm:spPr/>
      <dgm:t>
        <a:bodyPr/>
        <a:lstStyle/>
        <a:p>
          <a:endParaRPr lang="es-CO"/>
        </a:p>
      </dgm:t>
    </dgm:pt>
    <dgm:pt modelId="{66468D86-45A1-4E07-AE79-039B465F536B}" type="pres">
      <dgm:prSet presAssocID="{7C620640-C63C-4225-B71C-7D7335044C56}" presName="sibTrans" presStyleCnt="0"/>
      <dgm:spPr/>
    </dgm:pt>
    <dgm:pt modelId="{396A334C-48F7-4EF8-97F2-2C31A6CC5244}" type="pres">
      <dgm:prSet presAssocID="{6015F9BF-973D-413D-BE06-80AE79F6E594}" presName="node" presStyleLbl="alignAccFollowNode1" presStyleIdx="4" presStyleCnt="18">
        <dgm:presLayoutVars>
          <dgm:bulletEnabled val="1"/>
        </dgm:presLayoutVars>
      </dgm:prSet>
      <dgm:spPr/>
      <dgm:t>
        <a:bodyPr/>
        <a:lstStyle/>
        <a:p>
          <a:endParaRPr lang="es-CO"/>
        </a:p>
      </dgm:t>
    </dgm:pt>
    <dgm:pt modelId="{FFB05B18-C479-48B9-BBBA-BF791D5844D6}" type="pres">
      <dgm:prSet presAssocID="{77065D24-8C3E-45AA-8FFF-EF1732DCE669}" presName="sibTrans" presStyleCnt="0"/>
      <dgm:spPr/>
    </dgm:pt>
    <dgm:pt modelId="{045AC691-BAFE-4102-87B3-CE0551F44F5F}" type="pres">
      <dgm:prSet presAssocID="{B24CA909-00E5-4560-A833-6ECFE5214395}" presName="node" presStyleLbl="alignAccFollowNode1" presStyleIdx="5" presStyleCnt="18">
        <dgm:presLayoutVars>
          <dgm:bulletEnabled val="1"/>
        </dgm:presLayoutVars>
      </dgm:prSet>
      <dgm:spPr/>
      <dgm:t>
        <a:bodyPr/>
        <a:lstStyle/>
        <a:p>
          <a:endParaRPr lang="es-CO"/>
        </a:p>
      </dgm:t>
    </dgm:pt>
    <dgm:pt modelId="{4CC1AE39-0906-4006-AFF8-A5E54C98727D}" type="pres">
      <dgm:prSet presAssocID="{F8E7853D-CD16-4159-B900-1B9855667930}" presName="vSp" presStyleCnt="0"/>
      <dgm:spPr/>
    </dgm:pt>
    <dgm:pt modelId="{114A8E5C-03F3-4FD2-AEBB-B5C5E57114A9}" type="pres">
      <dgm:prSet presAssocID="{49B63930-52CA-455E-BD95-16E4CA0757AC}" presName="horFlow" presStyleCnt="0"/>
      <dgm:spPr/>
    </dgm:pt>
    <dgm:pt modelId="{0298BB7E-C16C-4600-B284-4A0CE5AED86D}" type="pres">
      <dgm:prSet presAssocID="{49B63930-52CA-455E-BD95-16E4CA0757AC}" presName="bigChev" presStyleLbl="node1" presStyleIdx="2" presStyleCnt="7"/>
      <dgm:spPr/>
      <dgm:t>
        <a:bodyPr/>
        <a:lstStyle/>
        <a:p>
          <a:endParaRPr lang="es-CO"/>
        </a:p>
      </dgm:t>
    </dgm:pt>
    <dgm:pt modelId="{DADC1E84-51E9-4015-8877-79AA8BE9C967}" type="pres">
      <dgm:prSet presAssocID="{A458EFA7-D12C-4952-905A-63EF023C2F15}" presName="parTrans" presStyleCnt="0"/>
      <dgm:spPr/>
    </dgm:pt>
    <dgm:pt modelId="{BF8BE456-FD79-492D-8CCA-F36D19E62D19}" type="pres">
      <dgm:prSet presAssocID="{F3C5892F-6F3E-4DA9-9511-50EA77A60864}" presName="node" presStyleLbl="alignAccFollowNode1" presStyleIdx="6" presStyleCnt="18">
        <dgm:presLayoutVars>
          <dgm:bulletEnabled val="1"/>
        </dgm:presLayoutVars>
      </dgm:prSet>
      <dgm:spPr/>
      <dgm:t>
        <a:bodyPr/>
        <a:lstStyle/>
        <a:p>
          <a:endParaRPr lang="es-CO"/>
        </a:p>
      </dgm:t>
    </dgm:pt>
    <dgm:pt modelId="{DBE9C0BF-ECB7-411F-AC75-3E7F467F65D0}" type="pres">
      <dgm:prSet presAssocID="{2A398807-DA1E-4BC1-B19B-0449C74FE9BB}" presName="sibTrans" presStyleCnt="0"/>
      <dgm:spPr/>
    </dgm:pt>
    <dgm:pt modelId="{9ED2049B-C160-4A4C-A852-A9D73F1D6A21}" type="pres">
      <dgm:prSet presAssocID="{1242A2B2-A35F-4455-BFAF-FD95FF22796C}" presName="node" presStyleLbl="alignAccFollowNode1" presStyleIdx="7" presStyleCnt="18">
        <dgm:presLayoutVars>
          <dgm:bulletEnabled val="1"/>
        </dgm:presLayoutVars>
      </dgm:prSet>
      <dgm:spPr/>
      <dgm:t>
        <a:bodyPr/>
        <a:lstStyle/>
        <a:p>
          <a:endParaRPr lang="es-CO"/>
        </a:p>
      </dgm:t>
    </dgm:pt>
    <dgm:pt modelId="{4EF39CEE-6B46-4417-8814-2BDC8C07EE6E}" type="pres">
      <dgm:prSet presAssocID="{5C389DBB-2B15-438F-A6A8-1BBB9F098ED4}" presName="sibTrans" presStyleCnt="0"/>
      <dgm:spPr/>
    </dgm:pt>
    <dgm:pt modelId="{9814E7EF-6A75-401E-A3DB-16CEE0D07B98}" type="pres">
      <dgm:prSet presAssocID="{9C2E1112-8F6F-4821-9471-C41E41CD206F}" presName="node" presStyleLbl="alignAccFollowNode1" presStyleIdx="8" presStyleCnt="18" custScaleX="125596">
        <dgm:presLayoutVars>
          <dgm:bulletEnabled val="1"/>
        </dgm:presLayoutVars>
      </dgm:prSet>
      <dgm:spPr/>
      <dgm:t>
        <a:bodyPr/>
        <a:lstStyle/>
        <a:p>
          <a:endParaRPr lang="es-CO"/>
        </a:p>
      </dgm:t>
    </dgm:pt>
    <dgm:pt modelId="{0E710B95-C59D-4944-A707-9016F4CE6E92}" type="pres">
      <dgm:prSet presAssocID="{AD3769DC-33E1-4B98-884C-C8D87689F0D2}" presName="sibTrans" presStyleCnt="0"/>
      <dgm:spPr/>
    </dgm:pt>
    <dgm:pt modelId="{7CC1723B-A32B-477F-BD8A-9F6285E387B9}" type="pres">
      <dgm:prSet presAssocID="{997EFC6B-74EC-4837-8DC1-0156A2C5A6C8}" presName="node" presStyleLbl="alignAccFollowNode1" presStyleIdx="9" presStyleCnt="18" custScaleX="119841">
        <dgm:presLayoutVars>
          <dgm:bulletEnabled val="1"/>
        </dgm:presLayoutVars>
      </dgm:prSet>
      <dgm:spPr/>
      <dgm:t>
        <a:bodyPr/>
        <a:lstStyle/>
        <a:p>
          <a:endParaRPr lang="es-CO"/>
        </a:p>
      </dgm:t>
    </dgm:pt>
    <dgm:pt modelId="{7382325D-BC05-49FE-B705-DCFB0D37224D}" type="pres">
      <dgm:prSet presAssocID="{49B63930-52CA-455E-BD95-16E4CA0757AC}" presName="vSp" presStyleCnt="0"/>
      <dgm:spPr/>
    </dgm:pt>
    <dgm:pt modelId="{9331DE3D-FD4B-4333-8DC8-1F9F81FF25D8}" type="pres">
      <dgm:prSet presAssocID="{F533A5F8-95F9-4EB3-AD2D-AF79E891791E}" presName="horFlow" presStyleCnt="0"/>
      <dgm:spPr/>
    </dgm:pt>
    <dgm:pt modelId="{BF7BC4B5-86CE-4E4F-8D2B-5EE3D406EAB8}" type="pres">
      <dgm:prSet presAssocID="{F533A5F8-95F9-4EB3-AD2D-AF79E891791E}" presName="bigChev" presStyleLbl="node1" presStyleIdx="3" presStyleCnt="7"/>
      <dgm:spPr/>
      <dgm:t>
        <a:bodyPr/>
        <a:lstStyle/>
        <a:p>
          <a:endParaRPr lang="es-CO"/>
        </a:p>
      </dgm:t>
    </dgm:pt>
    <dgm:pt modelId="{11AA0FBC-92BE-458B-B881-4A7F468378C7}" type="pres">
      <dgm:prSet presAssocID="{65B05AE5-48B9-43BE-AA02-691152E4E0FF}" presName="parTrans" presStyleCnt="0"/>
      <dgm:spPr/>
    </dgm:pt>
    <dgm:pt modelId="{9D8882DC-E886-4BC4-A91E-C0175B1CEDBF}" type="pres">
      <dgm:prSet presAssocID="{51EA7E38-F551-4C8E-8A9C-2F0B31D19F6E}" presName="node" presStyleLbl="alignAccFollowNode1" presStyleIdx="10" presStyleCnt="18">
        <dgm:presLayoutVars>
          <dgm:bulletEnabled val="1"/>
        </dgm:presLayoutVars>
      </dgm:prSet>
      <dgm:spPr/>
      <dgm:t>
        <a:bodyPr/>
        <a:lstStyle/>
        <a:p>
          <a:endParaRPr lang="es-CO"/>
        </a:p>
      </dgm:t>
    </dgm:pt>
    <dgm:pt modelId="{506DB057-F89E-4F9A-BBBD-CAA723F4EEBF}" type="pres">
      <dgm:prSet presAssocID="{E729E6AE-F66D-40E4-B0F8-00CEDA91E47F}" presName="sibTrans" presStyleCnt="0"/>
      <dgm:spPr/>
    </dgm:pt>
    <dgm:pt modelId="{2DA2860D-D4D3-4C59-94A3-95E7AD07DCC1}" type="pres">
      <dgm:prSet presAssocID="{51ABCE73-ECB6-4347-B9E6-8FE2E6901670}" presName="node" presStyleLbl="alignAccFollowNode1" presStyleIdx="11" presStyleCnt="18">
        <dgm:presLayoutVars>
          <dgm:bulletEnabled val="1"/>
        </dgm:presLayoutVars>
      </dgm:prSet>
      <dgm:spPr/>
      <dgm:t>
        <a:bodyPr/>
        <a:lstStyle/>
        <a:p>
          <a:endParaRPr lang="es-CO"/>
        </a:p>
      </dgm:t>
    </dgm:pt>
    <dgm:pt modelId="{15EF4F58-A5F4-48FF-A9EC-C2AAEEE246F5}" type="pres">
      <dgm:prSet presAssocID="{F533A5F8-95F9-4EB3-AD2D-AF79E891791E}" presName="vSp" presStyleCnt="0"/>
      <dgm:spPr/>
    </dgm:pt>
    <dgm:pt modelId="{C32FFBA9-7338-4205-A0AB-123F5A2996CC}" type="pres">
      <dgm:prSet presAssocID="{A7028DB5-580A-41E0-9B87-CCAA875CA6C8}" presName="horFlow" presStyleCnt="0"/>
      <dgm:spPr/>
    </dgm:pt>
    <dgm:pt modelId="{6BC8C94C-C1BF-4973-9E33-EE23236097BA}" type="pres">
      <dgm:prSet presAssocID="{A7028DB5-580A-41E0-9B87-CCAA875CA6C8}" presName="bigChev" presStyleLbl="node1" presStyleIdx="4" presStyleCnt="7"/>
      <dgm:spPr/>
      <dgm:t>
        <a:bodyPr/>
        <a:lstStyle/>
        <a:p>
          <a:endParaRPr lang="es-CO"/>
        </a:p>
      </dgm:t>
    </dgm:pt>
    <dgm:pt modelId="{B57883EB-1D26-41E4-9A74-D979D4F605CC}" type="pres">
      <dgm:prSet presAssocID="{E0D16118-A9D5-4998-AC76-7B41818DB58B}" presName="parTrans" presStyleCnt="0"/>
      <dgm:spPr/>
    </dgm:pt>
    <dgm:pt modelId="{F76C78C2-F4CA-4252-82E4-0C313120D589}" type="pres">
      <dgm:prSet presAssocID="{7347749F-C882-4968-A326-1B62F2D061D3}" presName="node" presStyleLbl="alignAccFollowNode1" presStyleIdx="12" presStyleCnt="18">
        <dgm:presLayoutVars>
          <dgm:bulletEnabled val="1"/>
        </dgm:presLayoutVars>
      </dgm:prSet>
      <dgm:spPr/>
      <dgm:t>
        <a:bodyPr/>
        <a:lstStyle/>
        <a:p>
          <a:endParaRPr lang="es-CO"/>
        </a:p>
      </dgm:t>
    </dgm:pt>
    <dgm:pt modelId="{4FE9F312-EAE0-4CDE-818C-DE8A830D6CE8}" type="pres">
      <dgm:prSet presAssocID="{40FE1456-CEBE-4D8D-8B12-785B2F6824CA}" presName="sibTrans" presStyleCnt="0"/>
      <dgm:spPr/>
    </dgm:pt>
    <dgm:pt modelId="{BD80554A-4F4D-48D3-B13A-2E92369F921A}" type="pres">
      <dgm:prSet presAssocID="{F12C749D-6660-40B3-9E71-E0ECE97AB625}" presName="node" presStyleLbl="alignAccFollowNode1" presStyleIdx="13" presStyleCnt="18">
        <dgm:presLayoutVars>
          <dgm:bulletEnabled val="1"/>
        </dgm:presLayoutVars>
      </dgm:prSet>
      <dgm:spPr/>
      <dgm:t>
        <a:bodyPr/>
        <a:lstStyle/>
        <a:p>
          <a:endParaRPr lang="es-CO"/>
        </a:p>
      </dgm:t>
    </dgm:pt>
    <dgm:pt modelId="{DDA9D1A6-8119-4A11-8B45-4B8249DD1B10}" type="pres">
      <dgm:prSet presAssocID="{A7028DB5-580A-41E0-9B87-CCAA875CA6C8}" presName="vSp" presStyleCnt="0"/>
      <dgm:spPr/>
    </dgm:pt>
    <dgm:pt modelId="{642AAB27-0237-4DD2-BBC8-2BBE5065BCEA}" type="pres">
      <dgm:prSet presAssocID="{87A63447-1B37-4B01-903E-7C8BA548190B}" presName="horFlow" presStyleCnt="0"/>
      <dgm:spPr/>
    </dgm:pt>
    <dgm:pt modelId="{DE6E9585-BF1A-43F1-BAFE-017F5E757141}" type="pres">
      <dgm:prSet presAssocID="{87A63447-1B37-4B01-903E-7C8BA548190B}" presName="bigChev" presStyleLbl="node1" presStyleIdx="5" presStyleCnt="7"/>
      <dgm:spPr/>
      <dgm:t>
        <a:bodyPr/>
        <a:lstStyle/>
        <a:p>
          <a:endParaRPr lang="es-CO"/>
        </a:p>
      </dgm:t>
    </dgm:pt>
    <dgm:pt modelId="{B0B10A3F-6874-4EA5-95D3-B3D1D493FD09}" type="pres">
      <dgm:prSet presAssocID="{71CE4A61-05BF-4572-BEAD-D8BBBC53B19E}" presName="parTrans" presStyleCnt="0"/>
      <dgm:spPr/>
    </dgm:pt>
    <dgm:pt modelId="{2F750A48-6A00-4A1A-8B5E-1CE918C4F423}" type="pres">
      <dgm:prSet presAssocID="{AFA60637-2FF1-4102-9B80-681786335FE9}" presName="node" presStyleLbl="alignAccFollowNode1" presStyleIdx="14" presStyleCnt="18">
        <dgm:presLayoutVars>
          <dgm:bulletEnabled val="1"/>
        </dgm:presLayoutVars>
      </dgm:prSet>
      <dgm:spPr/>
      <dgm:t>
        <a:bodyPr/>
        <a:lstStyle/>
        <a:p>
          <a:endParaRPr lang="es-CO"/>
        </a:p>
      </dgm:t>
    </dgm:pt>
    <dgm:pt modelId="{6D6B4B8C-7AB6-4460-A6A9-4080ECBA8A67}" type="pres">
      <dgm:prSet presAssocID="{C5A901CB-E97E-40E6-A976-040ECF5707BF}" presName="sibTrans" presStyleCnt="0"/>
      <dgm:spPr/>
    </dgm:pt>
    <dgm:pt modelId="{B8AAF55F-8936-4B7C-8A48-6E820F413A92}" type="pres">
      <dgm:prSet presAssocID="{F0C42878-CDA4-42BD-9735-52AA9215F5E9}" presName="node" presStyleLbl="alignAccFollowNode1" presStyleIdx="15" presStyleCnt="18">
        <dgm:presLayoutVars>
          <dgm:bulletEnabled val="1"/>
        </dgm:presLayoutVars>
      </dgm:prSet>
      <dgm:spPr/>
      <dgm:t>
        <a:bodyPr/>
        <a:lstStyle/>
        <a:p>
          <a:endParaRPr lang="es-CO"/>
        </a:p>
      </dgm:t>
    </dgm:pt>
    <dgm:pt modelId="{34247DF2-900E-4C3F-ABDC-FB9008B452C9}" type="pres">
      <dgm:prSet presAssocID="{87A63447-1B37-4B01-903E-7C8BA548190B}" presName="vSp" presStyleCnt="0"/>
      <dgm:spPr/>
    </dgm:pt>
    <dgm:pt modelId="{27007504-5E5E-440E-BC46-1F2295F05E85}" type="pres">
      <dgm:prSet presAssocID="{ACAD021B-8C01-437B-834A-ACA2F4EC5DBC}" presName="horFlow" presStyleCnt="0"/>
      <dgm:spPr/>
    </dgm:pt>
    <dgm:pt modelId="{F724FFF4-794F-47BF-A8A9-F64664DAD807}" type="pres">
      <dgm:prSet presAssocID="{ACAD021B-8C01-437B-834A-ACA2F4EC5DBC}" presName="bigChev" presStyleLbl="node1" presStyleIdx="6" presStyleCnt="7"/>
      <dgm:spPr/>
      <dgm:t>
        <a:bodyPr/>
        <a:lstStyle/>
        <a:p>
          <a:endParaRPr lang="es-CO"/>
        </a:p>
      </dgm:t>
    </dgm:pt>
    <dgm:pt modelId="{AE5D449D-BFE1-41E0-989D-329FF8856A4A}" type="pres">
      <dgm:prSet presAssocID="{12D09B6B-4184-48B7-9B84-79B7FFEE802C}" presName="parTrans" presStyleCnt="0"/>
      <dgm:spPr/>
    </dgm:pt>
    <dgm:pt modelId="{0F03EAF0-D873-4BE7-99C3-A179722F16BD}" type="pres">
      <dgm:prSet presAssocID="{48E4637F-FAC0-485E-908D-6875AB1105D5}" presName="node" presStyleLbl="alignAccFollowNode1" presStyleIdx="16" presStyleCnt="18">
        <dgm:presLayoutVars>
          <dgm:bulletEnabled val="1"/>
        </dgm:presLayoutVars>
      </dgm:prSet>
      <dgm:spPr/>
      <dgm:t>
        <a:bodyPr/>
        <a:lstStyle/>
        <a:p>
          <a:endParaRPr lang="es-CO"/>
        </a:p>
      </dgm:t>
    </dgm:pt>
    <dgm:pt modelId="{02FD49A4-F424-43B3-B448-A7DF7F64AB6B}" type="pres">
      <dgm:prSet presAssocID="{3B09D08A-DA15-48DF-90C0-F9891BB1E8F1}" presName="sibTrans" presStyleCnt="0"/>
      <dgm:spPr/>
    </dgm:pt>
    <dgm:pt modelId="{C76CA17F-946F-40D7-9AE2-A4848964B475}" type="pres">
      <dgm:prSet presAssocID="{CB0714EA-D6A4-48F9-82C5-18161A62A85C}" presName="node" presStyleLbl="alignAccFollowNode1" presStyleIdx="17" presStyleCnt="18">
        <dgm:presLayoutVars>
          <dgm:bulletEnabled val="1"/>
        </dgm:presLayoutVars>
      </dgm:prSet>
      <dgm:spPr/>
      <dgm:t>
        <a:bodyPr/>
        <a:lstStyle/>
        <a:p>
          <a:endParaRPr lang="es-CO"/>
        </a:p>
      </dgm:t>
    </dgm:pt>
  </dgm:ptLst>
  <dgm:cxnLst>
    <dgm:cxn modelId="{745E111C-4D14-4D4F-A499-37BB74DE7E09}" type="presOf" srcId="{997EFC6B-74EC-4837-8DC1-0156A2C5A6C8}" destId="{7CC1723B-A32B-477F-BD8A-9F6285E387B9}" srcOrd="0" destOrd="0" presId="urn:microsoft.com/office/officeart/2005/8/layout/lProcess3"/>
    <dgm:cxn modelId="{1AB6D51E-7C0E-42F0-AC32-E82D10B6C840}" srcId="{A7028DB5-580A-41E0-9B87-CCAA875CA6C8}" destId="{F12C749D-6660-40B3-9E71-E0ECE97AB625}" srcOrd="1" destOrd="0" parTransId="{BD750B8F-2AB8-47F6-969A-349B303BA4A2}" sibTransId="{C12BF9EE-DA67-4DB4-B40D-72600BFD9F77}"/>
    <dgm:cxn modelId="{8E09322C-6776-4396-AF96-C3F44D7E4E88}" type="presOf" srcId="{51EA7E38-F551-4C8E-8A9C-2F0B31D19F6E}" destId="{9D8882DC-E886-4BC4-A91E-C0175B1CEDBF}" srcOrd="0" destOrd="0" presId="urn:microsoft.com/office/officeart/2005/8/layout/lProcess3"/>
    <dgm:cxn modelId="{0A7CA3EF-BE9B-4CB7-A765-A43D97B98F21}" srcId="{B9324110-03E9-4EB9-8B31-CED6B27BFBB8}" destId="{F533A5F8-95F9-4EB3-AD2D-AF79E891791E}" srcOrd="3" destOrd="0" parTransId="{B2C5FA5F-487F-4F9A-88A4-8F619CE5A5AF}" sibTransId="{8347D64A-DBDF-4042-B2D1-F28922997258}"/>
    <dgm:cxn modelId="{3905F039-DCBA-41BA-9472-81A28EFE1297}" srcId="{B9324110-03E9-4EB9-8B31-CED6B27BFBB8}" destId="{A7028DB5-580A-41E0-9B87-CCAA875CA6C8}" srcOrd="4" destOrd="0" parTransId="{8B80C9D6-13E4-46CB-8207-0094C5E6BB6F}" sibTransId="{9A1A569B-FD45-4EC8-94EE-07A9C501A039}"/>
    <dgm:cxn modelId="{25727CA2-E14B-49DB-A486-14DCFD7893CD}" type="presOf" srcId="{F0C42878-CDA4-42BD-9735-52AA9215F5E9}" destId="{B8AAF55F-8936-4B7C-8A48-6E820F413A92}" srcOrd="0" destOrd="0" presId="urn:microsoft.com/office/officeart/2005/8/layout/lProcess3"/>
    <dgm:cxn modelId="{472CD5EC-F02A-4E40-8834-E6C0BEE6BD6C}" type="presOf" srcId="{F3C5892F-6F3E-4DA9-9511-50EA77A60864}" destId="{BF8BE456-FD79-492D-8CCA-F36D19E62D19}" srcOrd="0" destOrd="0" presId="urn:microsoft.com/office/officeart/2005/8/layout/lProcess3"/>
    <dgm:cxn modelId="{FBA640BB-C5E3-40F2-8DB9-8AAD14498293}" srcId="{49B63930-52CA-455E-BD95-16E4CA0757AC}" destId="{F3C5892F-6F3E-4DA9-9511-50EA77A60864}" srcOrd="0" destOrd="0" parTransId="{A458EFA7-D12C-4952-905A-63EF023C2F15}" sibTransId="{2A398807-DA1E-4BC1-B19B-0449C74FE9BB}"/>
    <dgm:cxn modelId="{BFA2749B-B9BB-43FE-B8A8-D4AC28465DD2}" srcId="{F8E7853D-CD16-4159-B900-1B9855667930}" destId="{B24CA909-00E5-4560-A833-6ECFE5214395}" srcOrd="2" destOrd="0" parTransId="{9A7ECF0F-795B-4E05-B86D-45248745F0BF}" sibTransId="{3F5B4EE3-0D2D-4086-B5F7-4554FC03D016}"/>
    <dgm:cxn modelId="{171148B0-1F6A-4811-AF2E-5F050D6CB807}" type="presOf" srcId="{7347749F-C882-4968-A326-1B62F2D061D3}" destId="{F76C78C2-F4CA-4252-82E4-0C313120D589}" srcOrd="0" destOrd="0" presId="urn:microsoft.com/office/officeart/2005/8/layout/lProcess3"/>
    <dgm:cxn modelId="{2ED49FDD-EDCE-4624-B22F-5C450369017D}" type="presOf" srcId="{ACAD021B-8C01-437B-834A-ACA2F4EC5DBC}" destId="{F724FFF4-794F-47BF-A8A9-F64664DAD807}" srcOrd="0" destOrd="0" presId="urn:microsoft.com/office/officeart/2005/8/layout/lProcess3"/>
    <dgm:cxn modelId="{3277D516-02CB-46CA-A007-F3CF975E2E8F}" type="presOf" srcId="{BAC26602-AA15-4A48-83FE-120A0F31439C}" destId="{F87F9E0F-1719-4F1D-89F5-FAE99E1E52D6}" srcOrd="0" destOrd="0" presId="urn:microsoft.com/office/officeart/2005/8/layout/lProcess3"/>
    <dgm:cxn modelId="{4C3BA9B2-F346-456C-990E-27707B7708CE}" srcId="{A7028DB5-580A-41E0-9B87-CCAA875CA6C8}" destId="{7347749F-C882-4968-A326-1B62F2D061D3}" srcOrd="0" destOrd="0" parTransId="{E0D16118-A9D5-4998-AC76-7B41818DB58B}" sibTransId="{40FE1456-CEBE-4D8D-8B12-785B2F6824CA}"/>
    <dgm:cxn modelId="{57A9ED03-6BDD-445C-8773-F82CA181B664}" type="presOf" srcId="{B9324110-03E9-4EB9-8B31-CED6B27BFBB8}" destId="{4FA3F5C1-61BA-4F38-864C-6D849F1EB6DC}" srcOrd="0" destOrd="0" presId="urn:microsoft.com/office/officeart/2005/8/layout/lProcess3"/>
    <dgm:cxn modelId="{8F07B97B-68A6-4A40-ADD4-1B6EECD46E1F}" type="presOf" srcId="{F12C749D-6660-40B3-9E71-E0ECE97AB625}" destId="{BD80554A-4F4D-48D3-B13A-2E92369F921A}" srcOrd="0" destOrd="0" presId="urn:microsoft.com/office/officeart/2005/8/layout/lProcess3"/>
    <dgm:cxn modelId="{25917FE3-BF21-4441-8339-A6AEA34A65E3}" srcId="{49B63930-52CA-455E-BD95-16E4CA0757AC}" destId="{997EFC6B-74EC-4837-8DC1-0156A2C5A6C8}" srcOrd="3" destOrd="0" parTransId="{1998D8CF-EDDF-42D1-9CD8-4370F878674B}" sibTransId="{761C37C3-0F93-4CC7-A314-923886AE990D}"/>
    <dgm:cxn modelId="{82D9C6C7-0317-4E3F-94F4-E13CDE3B742A}" type="presOf" srcId="{87A63447-1B37-4B01-903E-7C8BA548190B}" destId="{DE6E9585-BF1A-43F1-BAFE-017F5E757141}" srcOrd="0" destOrd="0" presId="urn:microsoft.com/office/officeart/2005/8/layout/lProcess3"/>
    <dgm:cxn modelId="{8EE4570F-17DE-45F1-9231-76E0E2B494CA}" srcId="{BAC26602-AA15-4A48-83FE-120A0F31439C}" destId="{F409599C-A933-44B3-AFDC-520227E9534C}" srcOrd="0" destOrd="0" parTransId="{E6A22280-0CFC-4D3D-97EE-CA8385870D6F}" sibTransId="{F79361BC-F164-4DC6-B885-3514A2F14549}"/>
    <dgm:cxn modelId="{DE0BFC08-A328-4E8C-A1EF-193D0D27BBA5}" type="presOf" srcId="{60CCB8C7-C088-4E0A-94E3-C1D85CFD89B4}" destId="{7FE37D0E-D3F6-4B7A-8614-4A483EDFCA27}" srcOrd="0" destOrd="0" presId="urn:microsoft.com/office/officeart/2005/8/layout/lProcess3"/>
    <dgm:cxn modelId="{161EF83B-8AD9-4B9E-95E6-327F2A352198}" srcId="{F8E7853D-CD16-4159-B900-1B9855667930}" destId="{F8808440-BD87-4322-9DD8-D78CDC963BE6}" srcOrd="0" destOrd="0" parTransId="{FF17C2E9-83E1-4DE3-A301-AE7F434082E5}" sibTransId="{7C620640-C63C-4225-B71C-7D7335044C56}"/>
    <dgm:cxn modelId="{134FE380-C3C1-45F6-9727-BF7718DA175F}" srcId="{B9324110-03E9-4EB9-8B31-CED6B27BFBB8}" destId="{87A63447-1B37-4B01-903E-7C8BA548190B}" srcOrd="5" destOrd="0" parTransId="{54CFF3CA-B57F-4334-8124-5259D0012BED}" sibTransId="{A15FC677-6804-4C22-B3EB-46950FD0C4AB}"/>
    <dgm:cxn modelId="{046CC030-3697-47D3-B646-4FEF0B5287A9}" type="presOf" srcId="{F409599C-A933-44B3-AFDC-520227E9534C}" destId="{2743DBAE-BEFB-4B32-80C4-6F0D64B10761}" srcOrd="0" destOrd="0" presId="urn:microsoft.com/office/officeart/2005/8/layout/lProcess3"/>
    <dgm:cxn modelId="{5CA081FF-FB01-4F68-959E-3004EDAB8E13}" type="presOf" srcId="{6015F9BF-973D-413D-BE06-80AE79F6E594}" destId="{396A334C-48F7-4EF8-97F2-2C31A6CC5244}" srcOrd="0" destOrd="0" presId="urn:microsoft.com/office/officeart/2005/8/layout/lProcess3"/>
    <dgm:cxn modelId="{75B3F1C1-304B-4ADA-9A6C-30EB251C43F8}" type="presOf" srcId="{AFA60637-2FF1-4102-9B80-681786335FE9}" destId="{2F750A48-6A00-4A1A-8B5E-1CE918C4F423}" srcOrd="0" destOrd="0" presId="urn:microsoft.com/office/officeart/2005/8/layout/lProcess3"/>
    <dgm:cxn modelId="{C30CBD29-8826-41FA-8A69-04BDA2F40936}" srcId="{49B63930-52CA-455E-BD95-16E4CA0757AC}" destId="{1242A2B2-A35F-4455-BFAF-FD95FF22796C}" srcOrd="1" destOrd="0" parTransId="{EB9DEA92-1122-4365-943D-D0A4AD8AA7A5}" sibTransId="{5C389DBB-2B15-438F-A6A8-1BBB9F098ED4}"/>
    <dgm:cxn modelId="{202D56B5-7F6F-460A-9047-29E45F98E5AC}" srcId="{B9324110-03E9-4EB9-8B31-CED6B27BFBB8}" destId="{F8E7853D-CD16-4159-B900-1B9855667930}" srcOrd="1" destOrd="0" parTransId="{70F62902-545A-47DA-AECE-73936ED0EC18}" sibTransId="{FC78C135-A129-4C47-AC04-A3E8F521D514}"/>
    <dgm:cxn modelId="{E0130B05-22FA-4852-97B3-0C22F14D8B80}" srcId="{B9324110-03E9-4EB9-8B31-CED6B27BFBB8}" destId="{BAC26602-AA15-4A48-83FE-120A0F31439C}" srcOrd="0" destOrd="0" parTransId="{82EABFB8-4B4D-4204-9BD0-CF48FE572D5C}" sibTransId="{9E000C69-F1E6-4FC9-9116-55CE1E28DCFC}"/>
    <dgm:cxn modelId="{8CB1B08A-AAF4-4F75-8EF9-1F3ED5D43257}" srcId="{F533A5F8-95F9-4EB3-AD2D-AF79E891791E}" destId="{51EA7E38-F551-4C8E-8A9C-2F0B31D19F6E}" srcOrd="0" destOrd="0" parTransId="{65B05AE5-48B9-43BE-AA02-691152E4E0FF}" sibTransId="{E729E6AE-F66D-40E4-B0F8-00CEDA91E47F}"/>
    <dgm:cxn modelId="{85EB24D0-9D30-47CA-8E2B-3E0B4AA822F4}" srcId="{F533A5F8-95F9-4EB3-AD2D-AF79E891791E}" destId="{51ABCE73-ECB6-4347-B9E6-8FE2E6901670}" srcOrd="1" destOrd="0" parTransId="{3368B994-5526-400D-AF2B-41F924F0E5ED}" sibTransId="{5A3C12F3-3613-42F0-A8CC-4BDBAE3B01D0}"/>
    <dgm:cxn modelId="{E4C6A998-47EA-4DC2-AD73-13127793DE26}" srcId="{BAC26602-AA15-4A48-83FE-120A0F31439C}" destId="{5E42C54F-66D0-4D15-9851-F26BFECDAD9A}" srcOrd="2" destOrd="0" parTransId="{F7432624-41AB-4865-ADC6-E1DD08820B4E}" sibTransId="{E3448729-6402-4917-A30E-F859B12547AE}"/>
    <dgm:cxn modelId="{5274254D-2D75-4030-96DF-49D8E11EC990}" srcId="{ACAD021B-8C01-437B-834A-ACA2F4EC5DBC}" destId="{48E4637F-FAC0-485E-908D-6875AB1105D5}" srcOrd="0" destOrd="0" parTransId="{12D09B6B-4184-48B7-9B84-79B7FFEE802C}" sibTransId="{3B09D08A-DA15-48DF-90C0-F9891BB1E8F1}"/>
    <dgm:cxn modelId="{A0002BB3-EA2A-4E41-B9CD-34E2CCC120EE}" type="presOf" srcId="{49B63930-52CA-455E-BD95-16E4CA0757AC}" destId="{0298BB7E-C16C-4600-B284-4A0CE5AED86D}" srcOrd="0" destOrd="0" presId="urn:microsoft.com/office/officeart/2005/8/layout/lProcess3"/>
    <dgm:cxn modelId="{8075E433-11A5-4CBE-9D33-51E625132997}" type="presOf" srcId="{F8808440-BD87-4322-9DD8-D78CDC963BE6}" destId="{59982B21-D51B-47D1-AAA9-CA701A36C87B}" srcOrd="0" destOrd="0" presId="urn:microsoft.com/office/officeart/2005/8/layout/lProcess3"/>
    <dgm:cxn modelId="{3C4C01CA-98EB-41E1-9501-38A3E633E256}" srcId="{87A63447-1B37-4B01-903E-7C8BA548190B}" destId="{AFA60637-2FF1-4102-9B80-681786335FE9}" srcOrd="0" destOrd="0" parTransId="{71CE4A61-05BF-4572-BEAD-D8BBBC53B19E}" sibTransId="{C5A901CB-E97E-40E6-A976-040ECF5707BF}"/>
    <dgm:cxn modelId="{B899BEB1-6821-43EC-BA2D-5C67AA49589D}" srcId="{B9324110-03E9-4EB9-8B31-CED6B27BFBB8}" destId="{49B63930-52CA-455E-BD95-16E4CA0757AC}" srcOrd="2" destOrd="0" parTransId="{C4712BF1-CD8E-467F-97D5-C0A7F54E7711}" sibTransId="{04C03E7A-2AB5-4A37-8691-B86E914568F2}"/>
    <dgm:cxn modelId="{61501C1D-4ECE-4EE8-A36B-B2E31268765C}" srcId="{87A63447-1B37-4B01-903E-7C8BA548190B}" destId="{F0C42878-CDA4-42BD-9735-52AA9215F5E9}" srcOrd="1" destOrd="0" parTransId="{A8A0D542-6612-4439-8691-E9A591CA4A2C}" sibTransId="{E27709F3-8F70-4EBB-B347-4588716F7F64}"/>
    <dgm:cxn modelId="{F9CFC02B-E6F7-4C4F-BD0D-94F009B2F961}" srcId="{BAC26602-AA15-4A48-83FE-120A0F31439C}" destId="{60CCB8C7-C088-4E0A-94E3-C1D85CFD89B4}" srcOrd="1" destOrd="0" parTransId="{4F85AAD6-AB71-41C3-A817-67C2211849F4}" sibTransId="{566F5C8B-830B-431F-A151-408B6E16948B}"/>
    <dgm:cxn modelId="{F354AE35-9B49-4AC9-B42D-64E10ADDECAD}" type="presOf" srcId="{F8E7853D-CD16-4159-B900-1B9855667930}" destId="{C36BEAE7-A748-4840-8B74-DF61530D44AF}" srcOrd="0" destOrd="0" presId="urn:microsoft.com/office/officeart/2005/8/layout/lProcess3"/>
    <dgm:cxn modelId="{8FFA2314-AD89-4B3A-9277-16B897D5C95C}" srcId="{ACAD021B-8C01-437B-834A-ACA2F4EC5DBC}" destId="{CB0714EA-D6A4-48F9-82C5-18161A62A85C}" srcOrd="1" destOrd="0" parTransId="{AD0394D7-560A-458E-A131-5FE5C66BBAB2}" sibTransId="{6931896E-A9E4-4AA7-A5D5-100AB2968582}"/>
    <dgm:cxn modelId="{37566641-A370-4003-8BA6-5CD21C334DC1}" type="presOf" srcId="{51ABCE73-ECB6-4347-B9E6-8FE2E6901670}" destId="{2DA2860D-D4D3-4C59-94A3-95E7AD07DCC1}" srcOrd="0" destOrd="0" presId="urn:microsoft.com/office/officeart/2005/8/layout/lProcess3"/>
    <dgm:cxn modelId="{E1FED599-3102-4DD3-9711-9F2D6FAAD090}" type="presOf" srcId="{5E42C54F-66D0-4D15-9851-F26BFECDAD9A}" destId="{69429606-B99F-42B5-99C1-477BEE14FAF9}" srcOrd="0" destOrd="0" presId="urn:microsoft.com/office/officeart/2005/8/layout/lProcess3"/>
    <dgm:cxn modelId="{EA3B681B-33BE-414C-A99D-BD7D22950E9B}" type="presOf" srcId="{B24CA909-00E5-4560-A833-6ECFE5214395}" destId="{045AC691-BAFE-4102-87B3-CE0551F44F5F}" srcOrd="0" destOrd="0" presId="urn:microsoft.com/office/officeart/2005/8/layout/lProcess3"/>
    <dgm:cxn modelId="{AD68EA3B-42F0-4952-9713-7A51BEA72963}" type="presOf" srcId="{48E4637F-FAC0-485E-908D-6875AB1105D5}" destId="{0F03EAF0-D873-4BE7-99C3-A179722F16BD}" srcOrd="0" destOrd="0" presId="urn:microsoft.com/office/officeart/2005/8/layout/lProcess3"/>
    <dgm:cxn modelId="{49EC9B4D-F0E7-4FCC-A6E5-003C3A5C343E}" srcId="{49B63930-52CA-455E-BD95-16E4CA0757AC}" destId="{9C2E1112-8F6F-4821-9471-C41E41CD206F}" srcOrd="2" destOrd="0" parTransId="{F87D543C-77DC-42A6-B518-03D39E05974F}" sibTransId="{AD3769DC-33E1-4B98-884C-C8D87689F0D2}"/>
    <dgm:cxn modelId="{92BBC980-768C-43FD-9D68-2A4E1C60B454}" srcId="{F8E7853D-CD16-4159-B900-1B9855667930}" destId="{6015F9BF-973D-413D-BE06-80AE79F6E594}" srcOrd="1" destOrd="0" parTransId="{A3C0E3EF-B494-4E49-AB3D-D002D1A80EF6}" sibTransId="{77065D24-8C3E-45AA-8FFF-EF1732DCE669}"/>
    <dgm:cxn modelId="{F3C36563-69F2-4AA4-AA44-3EC874053EB1}" type="presOf" srcId="{A7028DB5-580A-41E0-9B87-CCAA875CA6C8}" destId="{6BC8C94C-C1BF-4973-9E33-EE23236097BA}" srcOrd="0" destOrd="0" presId="urn:microsoft.com/office/officeart/2005/8/layout/lProcess3"/>
    <dgm:cxn modelId="{C881D288-F869-42E4-8680-86905749E2AC}" type="presOf" srcId="{CB0714EA-D6A4-48F9-82C5-18161A62A85C}" destId="{C76CA17F-946F-40D7-9AE2-A4848964B475}" srcOrd="0" destOrd="0" presId="urn:microsoft.com/office/officeart/2005/8/layout/lProcess3"/>
    <dgm:cxn modelId="{80EF9EBD-6919-459A-97A6-E1DBE31B05E5}" type="presOf" srcId="{1242A2B2-A35F-4455-BFAF-FD95FF22796C}" destId="{9ED2049B-C160-4A4C-A852-A9D73F1D6A21}" srcOrd="0" destOrd="0" presId="urn:microsoft.com/office/officeart/2005/8/layout/lProcess3"/>
    <dgm:cxn modelId="{551BE54D-639A-44BF-8EE5-42090AAED102}" srcId="{B9324110-03E9-4EB9-8B31-CED6B27BFBB8}" destId="{ACAD021B-8C01-437B-834A-ACA2F4EC5DBC}" srcOrd="6" destOrd="0" parTransId="{4CEE1B7F-5463-40B7-997D-D664116B4997}" sibTransId="{BD053799-0232-412C-841C-EFE1C9FEF4D8}"/>
    <dgm:cxn modelId="{DE5B82DB-66A5-42B6-B91D-10883CF15291}" type="presOf" srcId="{F533A5F8-95F9-4EB3-AD2D-AF79E891791E}" destId="{BF7BC4B5-86CE-4E4F-8D2B-5EE3D406EAB8}" srcOrd="0" destOrd="0" presId="urn:microsoft.com/office/officeart/2005/8/layout/lProcess3"/>
    <dgm:cxn modelId="{7AF0937D-8084-43CB-BE87-047503BDE184}" type="presOf" srcId="{9C2E1112-8F6F-4821-9471-C41E41CD206F}" destId="{9814E7EF-6A75-401E-A3DB-16CEE0D07B98}" srcOrd="0" destOrd="0" presId="urn:microsoft.com/office/officeart/2005/8/layout/lProcess3"/>
    <dgm:cxn modelId="{92549730-0404-48CB-8414-028DF844D39C}" type="presParOf" srcId="{4FA3F5C1-61BA-4F38-864C-6D849F1EB6DC}" destId="{3E9B1B98-EBA3-4AB0-904F-319801C7F054}" srcOrd="0" destOrd="0" presId="urn:microsoft.com/office/officeart/2005/8/layout/lProcess3"/>
    <dgm:cxn modelId="{DA5F967B-5F00-49D5-B667-CCCE69BAC81C}" type="presParOf" srcId="{3E9B1B98-EBA3-4AB0-904F-319801C7F054}" destId="{F87F9E0F-1719-4F1D-89F5-FAE99E1E52D6}" srcOrd="0" destOrd="0" presId="urn:microsoft.com/office/officeart/2005/8/layout/lProcess3"/>
    <dgm:cxn modelId="{4CAA6818-2A3A-4E94-ACC1-91C74A43D094}" type="presParOf" srcId="{3E9B1B98-EBA3-4AB0-904F-319801C7F054}" destId="{3A4CC075-3A02-44A9-9462-BAAA593490D6}" srcOrd="1" destOrd="0" presId="urn:microsoft.com/office/officeart/2005/8/layout/lProcess3"/>
    <dgm:cxn modelId="{2BD0BAF2-D0F1-48D0-B6C5-9541A1BA3FE0}" type="presParOf" srcId="{3E9B1B98-EBA3-4AB0-904F-319801C7F054}" destId="{2743DBAE-BEFB-4B32-80C4-6F0D64B10761}" srcOrd="2" destOrd="0" presId="urn:microsoft.com/office/officeart/2005/8/layout/lProcess3"/>
    <dgm:cxn modelId="{94BFE694-40EB-44EB-A390-A607A418AF04}" type="presParOf" srcId="{3E9B1B98-EBA3-4AB0-904F-319801C7F054}" destId="{983FB21E-E448-442B-9F13-126A9835C6BD}" srcOrd="3" destOrd="0" presId="urn:microsoft.com/office/officeart/2005/8/layout/lProcess3"/>
    <dgm:cxn modelId="{A98625A8-2857-4CFB-853E-16874A91CFDF}" type="presParOf" srcId="{3E9B1B98-EBA3-4AB0-904F-319801C7F054}" destId="{7FE37D0E-D3F6-4B7A-8614-4A483EDFCA27}" srcOrd="4" destOrd="0" presId="urn:microsoft.com/office/officeart/2005/8/layout/lProcess3"/>
    <dgm:cxn modelId="{D4776EAD-F572-4748-AB43-6704AA5472E5}" type="presParOf" srcId="{3E9B1B98-EBA3-4AB0-904F-319801C7F054}" destId="{C984EC17-457E-4B03-9A68-7C6B5EF62F86}" srcOrd="5" destOrd="0" presId="urn:microsoft.com/office/officeart/2005/8/layout/lProcess3"/>
    <dgm:cxn modelId="{ECD89B5B-3F02-44D8-B351-B2FA1AE59629}" type="presParOf" srcId="{3E9B1B98-EBA3-4AB0-904F-319801C7F054}" destId="{69429606-B99F-42B5-99C1-477BEE14FAF9}" srcOrd="6" destOrd="0" presId="urn:microsoft.com/office/officeart/2005/8/layout/lProcess3"/>
    <dgm:cxn modelId="{A7ECA131-9C83-4E6B-B442-2761B6CFB871}" type="presParOf" srcId="{4FA3F5C1-61BA-4F38-864C-6D849F1EB6DC}" destId="{6399EEC3-1E9E-425C-8319-EE8AB2CDA957}" srcOrd="1" destOrd="0" presId="urn:microsoft.com/office/officeart/2005/8/layout/lProcess3"/>
    <dgm:cxn modelId="{C9E0A920-C6F9-4046-AFAA-DFBBC2A82497}" type="presParOf" srcId="{4FA3F5C1-61BA-4F38-864C-6D849F1EB6DC}" destId="{A5F7B44D-6FEB-48D3-8C4D-5678CD36AB59}" srcOrd="2" destOrd="0" presId="urn:microsoft.com/office/officeart/2005/8/layout/lProcess3"/>
    <dgm:cxn modelId="{2E58453A-73A7-407C-950D-57B511B87609}" type="presParOf" srcId="{A5F7B44D-6FEB-48D3-8C4D-5678CD36AB59}" destId="{C36BEAE7-A748-4840-8B74-DF61530D44AF}" srcOrd="0" destOrd="0" presId="urn:microsoft.com/office/officeart/2005/8/layout/lProcess3"/>
    <dgm:cxn modelId="{08142FEF-31E5-48B3-9726-A0BC374EA15F}" type="presParOf" srcId="{A5F7B44D-6FEB-48D3-8C4D-5678CD36AB59}" destId="{8C5F713E-F7E9-4217-BA2D-F03E59ABABA5}" srcOrd="1" destOrd="0" presId="urn:microsoft.com/office/officeart/2005/8/layout/lProcess3"/>
    <dgm:cxn modelId="{A7B9369E-AC90-489F-B96C-71DE759BC7B7}" type="presParOf" srcId="{A5F7B44D-6FEB-48D3-8C4D-5678CD36AB59}" destId="{59982B21-D51B-47D1-AAA9-CA701A36C87B}" srcOrd="2" destOrd="0" presId="urn:microsoft.com/office/officeart/2005/8/layout/lProcess3"/>
    <dgm:cxn modelId="{934DDDE0-1FD8-42AA-89A1-51BE143D0F57}" type="presParOf" srcId="{A5F7B44D-6FEB-48D3-8C4D-5678CD36AB59}" destId="{66468D86-45A1-4E07-AE79-039B465F536B}" srcOrd="3" destOrd="0" presId="urn:microsoft.com/office/officeart/2005/8/layout/lProcess3"/>
    <dgm:cxn modelId="{3BB85B0F-80F3-403E-BC08-5C4034AE0CC2}" type="presParOf" srcId="{A5F7B44D-6FEB-48D3-8C4D-5678CD36AB59}" destId="{396A334C-48F7-4EF8-97F2-2C31A6CC5244}" srcOrd="4" destOrd="0" presId="urn:microsoft.com/office/officeart/2005/8/layout/lProcess3"/>
    <dgm:cxn modelId="{E9128056-306A-4B51-8F7B-8E03AC5C4F78}" type="presParOf" srcId="{A5F7B44D-6FEB-48D3-8C4D-5678CD36AB59}" destId="{FFB05B18-C479-48B9-BBBA-BF791D5844D6}" srcOrd="5" destOrd="0" presId="urn:microsoft.com/office/officeart/2005/8/layout/lProcess3"/>
    <dgm:cxn modelId="{7F4CAEF3-1E18-448E-A6EE-D886F3D1C842}" type="presParOf" srcId="{A5F7B44D-6FEB-48D3-8C4D-5678CD36AB59}" destId="{045AC691-BAFE-4102-87B3-CE0551F44F5F}" srcOrd="6" destOrd="0" presId="urn:microsoft.com/office/officeart/2005/8/layout/lProcess3"/>
    <dgm:cxn modelId="{E02156A8-87C3-450E-8980-901992CAFF74}" type="presParOf" srcId="{4FA3F5C1-61BA-4F38-864C-6D849F1EB6DC}" destId="{4CC1AE39-0906-4006-AFF8-A5E54C98727D}" srcOrd="3" destOrd="0" presId="urn:microsoft.com/office/officeart/2005/8/layout/lProcess3"/>
    <dgm:cxn modelId="{CE5A6021-9109-433C-A78A-BFDBCAA93A3C}" type="presParOf" srcId="{4FA3F5C1-61BA-4F38-864C-6D849F1EB6DC}" destId="{114A8E5C-03F3-4FD2-AEBB-B5C5E57114A9}" srcOrd="4" destOrd="0" presId="urn:microsoft.com/office/officeart/2005/8/layout/lProcess3"/>
    <dgm:cxn modelId="{B3FD7B3D-1241-478E-A08B-02371B827420}" type="presParOf" srcId="{114A8E5C-03F3-4FD2-AEBB-B5C5E57114A9}" destId="{0298BB7E-C16C-4600-B284-4A0CE5AED86D}" srcOrd="0" destOrd="0" presId="urn:microsoft.com/office/officeart/2005/8/layout/lProcess3"/>
    <dgm:cxn modelId="{6E513E72-2574-433A-99DE-35E00935F2AC}" type="presParOf" srcId="{114A8E5C-03F3-4FD2-AEBB-B5C5E57114A9}" destId="{DADC1E84-51E9-4015-8877-79AA8BE9C967}" srcOrd="1" destOrd="0" presId="urn:microsoft.com/office/officeart/2005/8/layout/lProcess3"/>
    <dgm:cxn modelId="{2C272D4E-03E8-4BB9-9630-63693FB8C96E}" type="presParOf" srcId="{114A8E5C-03F3-4FD2-AEBB-B5C5E57114A9}" destId="{BF8BE456-FD79-492D-8CCA-F36D19E62D19}" srcOrd="2" destOrd="0" presId="urn:microsoft.com/office/officeart/2005/8/layout/lProcess3"/>
    <dgm:cxn modelId="{B0EB7C5F-FAEA-46A1-BACE-1ACB86E329BE}" type="presParOf" srcId="{114A8E5C-03F3-4FD2-AEBB-B5C5E57114A9}" destId="{DBE9C0BF-ECB7-411F-AC75-3E7F467F65D0}" srcOrd="3" destOrd="0" presId="urn:microsoft.com/office/officeart/2005/8/layout/lProcess3"/>
    <dgm:cxn modelId="{7AFC2C13-4750-40F5-93DD-9C3467D72DD4}" type="presParOf" srcId="{114A8E5C-03F3-4FD2-AEBB-B5C5E57114A9}" destId="{9ED2049B-C160-4A4C-A852-A9D73F1D6A21}" srcOrd="4" destOrd="0" presId="urn:microsoft.com/office/officeart/2005/8/layout/lProcess3"/>
    <dgm:cxn modelId="{8E628C94-DE8E-4645-82A9-DA595DB1DD2F}" type="presParOf" srcId="{114A8E5C-03F3-4FD2-AEBB-B5C5E57114A9}" destId="{4EF39CEE-6B46-4417-8814-2BDC8C07EE6E}" srcOrd="5" destOrd="0" presId="urn:microsoft.com/office/officeart/2005/8/layout/lProcess3"/>
    <dgm:cxn modelId="{8021C9C8-F22E-4DCB-813D-9E2D72856BF3}" type="presParOf" srcId="{114A8E5C-03F3-4FD2-AEBB-B5C5E57114A9}" destId="{9814E7EF-6A75-401E-A3DB-16CEE0D07B98}" srcOrd="6" destOrd="0" presId="urn:microsoft.com/office/officeart/2005/8/layout/lProcess3"/>
    <dgm:cxn modelId="{BBB86812-6F85-47E6-9EB4-80904743536E}" type="presParOf" srcId="{114A8E5C-03F3-4FD2-AEBB-B5C5E57114A9}" destId="{0E710B95-C59D-4944-A707-9016F4CE6E92}" srcOrd="7" destOrd="0" presId="urn:microsoft.com/office/officeart/2005/8/layout/lProcess3"/>
    <dgm:cxn modelId="{52CFA70F-0685-48A2-9A06-DEF6FFBD7F04}" type="presParOf" srcId="{114A8E5C-03F3-4FD2-AEBB-B5C5E57114A9}" destId="{7CC1723B-A32B-477F-BD8A-9F6285E387B9}" srcOrd="8" destOrd="0" presId="urn:microsoft.com/office/officeart/2005/8/layout/lProcess3"/>
    <dgm:cxn modelId="{6BD34CD8-4CFF-4737-9038-29246DF23DEA}" type="presParOf" srcId="{4FA3F5C1-61BA-4F38-864C-6D849F1EB6DC}" destId="{7382325D-BC05-49FE-B705-DCFB0D37224D}" srcOrd="5" destOrd="0" presId="urn:microsoft.com/office/officeart/2005/8/layout/lProcess3"/>
    <dgm:cxn modelId="{3B6ADE2B-F983-468D-B28F-082AB27229B4}" type="presParOf" srcId="{4FA3F5C1-61BA-4F38-864C-6D849F1EB6DC}" destId="{9331DE3D-FD4B-4333-8DC8-1F9F81FF25D8}" srcOrd="6" destOrd="0" presId="urn:microsoft.com/office/officeart/2005/8/layout/lProcess3"/>
    <dgm:cxn modelId="{F3BE326A-0772-459E-8885-EF1C4E9D914A}" type="presParOf" srcId="{9331DE3D-FD4B-4333-8DC8-1F9F81FF25D8}" destId="{BF7BC4B5-86CE-4E4F-8D2B-5EE3D406EAB8}" srcOrd="0" destOrd="0" presId="urn:microsoft.com/office/officeart/2005/8/layout/lProcess3"/>
    <dgm:cxn modelId="{7E5E8F95-21FB-4D60-9DE8-25165427788B}" type="presParOf" srcId="{9331DE3D-FD4B-4333-8DC8-1F9F81FF25D8}" destId="{11AA0FBC-92BE-458B-B881-4A7F468378C7}" srcOrd="1" destOrd="0" presId="urn:microsoft.com/office/officeart/2005/8/layout/lProcess3"/>
    <dgm:cxn modelId="{785B86D6-6011-4BCD-9B86-7F73F68E8CDF}" type="presParOf" srcId="{9331DE3D-FD4B-4333-8DC8-1F9F81FF25D8}" destId="{9D8882DC-E886-4BC4-A91E-C0175B1CEDBF}" srcOrd="2" destOrd="0" presId="urn:microsoft.com/office/officeart/2005/8/layout/lProcess3"/>
    <dgm:cxn modelId="{FE15E811-2B0B-4D21-A511-D2DCFD8736E8}" type="presParOf" srcId="{9331DE3D-FD4B-4333-8DC8-1F9F81FF25D8}" destId="{506DB057-F89E-4F9A-BBBD-CAA723F4EEBF}" srcOrd="3" destOrd="0" presId="urn:microsoft.com/office/officeart/2005/8/layout/lProcess3"/>
    <dgm:cxn modelId="{41E8CD9B-98B3-4B80-B115-E23CE7F6299D}" type="presParOf" srcId="{9331DE3D-FD4B-4333-8DC8-1F9F81FF25D8}" destId="{2DA2860D-D4D3-4C59-94A3-95E7AD07DCC1}" srcOrd="4" destOrd="0" presId="urn:microsoft.com/office/officeart/2005/8/layout/lProcess3"/>
    <dgm:cxn modelId="{C7BEE04E-2674-4162-9E21-95AE62B5FF96}" type="presParOf" srcId="{4FA3F5C1-61BA-4F38-864C-6D849F1EB6DC}" destId="{15EF4F58-A5F4-48FF-A9EC-C2AAEEE246F5}" srcOrd="7" destOrd="0" presId="urn:microsoft.com/office/officeart/2005/8/layout/lProcess3"/>
    <dgm:cxn modelId="{3D0E136D-57CD-4EE7-AFF0-633AD59DF3A3}" type="presParOf" srcId="{4FA3F5C1-61BA-4F38-864C-6D849F1EB6DC}" destId="{C32FFBA9-7338-4205-A0AB-123F5A2996CC}" srcOrd="8" destOrd="0" presId="urn:microsoft.com/office/officeart/2005/8/layout/lProcess3"/>
    <dgm:cxn modelId="{00B86D25-AC51-4D77-BF33-D0523DB69D4C}" type="presParOf" srcId="{C32FFBA9-7338-4205-A0AB-123F5A2996CC}" destId="{6BC8C94C-C1BF-4973-9E33-EE23236097BA}" srcOrd="0" destOrd="0" presId="urn:microsoft.com/office/officeart/2005/8/layout/lProcess3"/>
    <dgm:cxn modelId="{12761993-498A-4F05-B5C5-1AEF7AAB989D}" type="presParOf" srcId="{C32FFBA9-7338-4205-A0AB-123F5A2996CC}" destId="{B57883EB-1D26-41E4-9A74-D979D4F605CC}" srcOrd="1" destOrd="0" presId="urn:microsoft.com/office/officeart/2005/8/layout/lProcess3"/>
    <dgm:cxn modelId="{4D2C93F1-C962-4D7D-8474-CC1E18A09723}" type="presParOf" srcId="{C32FFBA9-7338-4205-A0AB-123F5A2996CC}" destId="{F76C78C2-F4CA-4252-82E4-0C313120D589}" srcOrd="2" destOrd="0" presId="urn:microsoft.com/office/officeart/2005/8/layout/lProcess3"/>
    <dgm:cxn modelId="{8E92CFB1-7D9A-4557-BC9C-35A513D2D2EF}" type="presParOf" srcId="{C32FFBA9-7338-4205-A0AB-123F5A2996CC}" destId="{4FE9F312-EAE0-4CDE-818C-DE8A830D6CE8}" srcOrd="3" destOrd="0" presId="urn:microsoft.com/office/officeart/2005/8/layout/lProcess3"/>
    <dgm:cxn modelId="{F588A157-D864-404A-BBF7-4B1848135455}" type="presParOf" srcId="{C32FFBA9-7338-4205-A0AB-123F5A2996CC}" destId="{BD80554A-4F4D-48D3-B13A-2E92369F921A}" srcOrd="4" destOrd="0" presId="urn:microsoft.com/office/officeart/2005/8/layout/lProcess3"/>
    <dgm:cxn modelId="{525AA929-9A95-4A64-B94D-D1F41E834369}" type="presParOf" srcId="{4FA3F5C1-61BA-4F38-864C-6D849F1EB6DC}" destId="{DDA9D1A6-8119-4A11-8B45-4B8249DD1B10}" srcOrd="9" destOrd="0" presId="urn:microsoft.com/office/officeart/2005/8/layout/lProcess3"/>
    <dgm:cxn modelId="{4D45C97F-A7B1-4B0F-8522-938A1906E95B}" type="presParOf" srcId="{4FA3F5C1-61BA-4F38-864C-6D849F1EB6DC}" destId="{642AAB27-0237-4DD2-BBC8-2BBE5065BCEA}" srcOrd="10" destOrd="0" presId="urn:microsoft.com/office/officeart/2005/8/layout/lProcess3"/>
    <dgm:cxn modelId="{03BCB242-AD29-4584-A4D7-277A7DE2FCB5}" type="presParOf" srcId="{642AAB27-0237-4DD2-BBC8-2BBE5065BCEA}" destId="{DE6E9585-BF1A-43F1-BAFE-017F5E757141}" srcOrd="0" destOrd="0" presId="urn:microsoft.com/office/officeart/2005/8/layout/lProcess3"/>
    <dgm:cxn modelId="{83B25BC8-23E9-40A9-94E1-C4BEB7126AE4}" type="presParOf" srcId="{642AAB27-0237-4DD2-BBC8-2BBE5065BCEA}" destId="{B0B10A3F-6874-4EA5-95D3-B3D1D493FD09}" srcOrd="1" destOrd="0" presId="urn:microsoft.com/office/officeart/2005/8/layout/lProcess3"/>
    <dgm:cxn modelId="{FF7C1EFB-6FFC-4927-857A-249D2EB0C94B}" type="presParOf" srcId="{642AAB27-0237-4DD2-BBC8-2BBE5065BCEA}" destId="{2F750A48-6A00-4A1A-8B5E-1CE918C4F423}" srcOrd="2" destOrd="0" presId="urn:microsoft.com/office/officeart/2005/8/layout/lProcess3"/>
    <dgm:cxn modelId="{8072C9E8-229F-4C09-82B4-A90D35ADB358}" type="presParOf" srcId="{642AAB27-0237-4DD2-BBC8-2BBE5065BCEA}" destId="{6D6B4B8C-7AB6-4460-A6A9-4080ECBA8A67}" srcOrd="3" destOrd="0" presId="urn:microsoft.com/office/officeart/2005/8/layout/lProcess3"/>
    <dgm:cxn modelId="{418F2ADF-0DBB-4BC6-9C9D-0D673D7C9246}" type="presParOf" srcId="{642AAB27-0237-4DD2-BBC8-2BBE5065BCEA}" destId="{B8AAF55F-8936-4B7C-8A48-6E820F413A92}" srcOrd="4" destOrd="0" presId="urn:microsoft.com/office/officeart/2005/8/layout/lProcess3"/>
    <dgm:cxn modelId="{28EDC183-B1D9-466C-8857-0B89C0C61171}" type="presParOf" srcId="{4FA3F5C1-61BA-4F38-864C-6D849F1EB6DC}" destId="{34247DF2-900E-4C3F-ABDC-FB9008B452C9}" srcOrd="11" destOrd="0" presId="urn:microsoft.com/office/officeart/2005/8/layout/lProcess3"/>
    <dgm:cxn modelId="{07CF04F0-3651-45AB-9486-FEF1C9B8F8BF}" type="presParOf" srcId="{4FA3F5C1-61BA-4F38-864C-6D849F1EB6DC}" destId="{27007504-5E5E-440E-BC46-1F2295F05E85}" srcOrd="12" destOrd="0" presId="urn:microsoft.com/office/officeart/2005/8/layout/lProcess3"/>
    <dgm:cxn modelId="{A6D78E60-A15E-487A-9BC2-0CB536878732}" type="presParOf" srcId="{27007504-5E5E-440E-BC46-1F2295F05E85}" destId="{F724FFF4-794F-47BF-A8A9-F64664DAD807}" srcOrd="0" destOrd="0" presId="urn:microsoft.com/office/officeart/2005/8/layout/lProcess3"/>
    <dgm:cxn modelId="{1669CCE8-0763-4A3F-A7FE-0855906A7E03}" type="presParOf" srcId="{27007504-5E5E-440E-BC46-1F2295F05E85}" destId="{AE5D449D-BFE1-41E0-989D-329FF8856A4A}" srcOrd="1" destOrd="0" presId="urn:microsoft.com/office/officeart/2005/8/layout/lProcess3"/>
    <dgm:cxn modelId="{4FF26BFD-8888-4EA2-8882-2FB498ED7F89}" type="presParOf" srcId="{27007504-5E5E-440E-BC46-1F2295F05E85}" destId="{0F03EAF0-D873-4BE7-99C3-A179722F16BD}" srcOrd="2" destOrd="0" presId="urn:microsoft.com/office/officeart/2005/8/layout/lProcess3"/>
    <dgm:cxn modelId="{4526212D-19C5-463E-9A4B-87ACAB0E954E}" type="presParOf" srcId="{27007504-5E5E-440E-BC46-1F2295F05E85}" destId="{02FD49A4-F424-43B3-B448-A7DF7F64AB6B}" srcOrd="3" destOrd="0" presId="urn:microsoft.com/office/officeart/2005/8/layout/lProcess3"/>
    <dgm:cxn modelId="{1774FA86-046D-4229-A537-5C1EF45FBA72}" type="presParOf" srcId="{27007504-5E5E-440E-BC46-1F2295F05E85}" destId="{C76CA17F-946F-40D7-9AE2-A4848964B475}" srcOrd="4"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CDCB5F5-7C9E-4971-ABED-8ECCACB247FA}" type="doc">
      <dgm:prSet loTypeId="urn:microsoft.com/office/officeart/2005/8/layout/process4" loCatId="process" qsTypeId="urn:microsoft.com/office/officeart/2005/8/quickstyle/simple2" qsCatId="simple" csTypeId="urn:microsoft.com/office/officeart/2005/8/colors/accent2_2" csCatId="accent2" phldr="1"/>
      <dgm:spPr/>
      <dgm:t>
        <a:bodyPr/>
        <a:lstStyle/>
        <a:p>
          <a:endParaRPr lang="es-CO"/>
        </a:p>
      </dgm:t>
    </dgm:pt>
    <dgm:pt modelId="{FA05DF7D-CB4B-4DE3-8B4A-41255CA76789}">
      <dgm:prSet/>
      <dgm:spPr/>
      <dgm:t>
        <a:bodyPr/>
        <a:lstStyle/>
        <a:p>
          <a:pPr rtl="0"/>
          <a:r>
            <a:rPr lang="es-CO" dirty="0" smtClean="0"/>
            <a:t>SISTEMA OPERATIVO</a:t>
          </a:r>
          <a:endParaRPr lang="es-CO" dirty="0"/>
        </a:p>
      </dgm:t>
    </dgm:pt>
    <dgm:pt modelId="{C7EDD048-5F6C-4B68-9E28-992C63359AF9}" type="parTrans" cxnId="{B7619719-C19B-46F6-976D-A5913A2DF578}">
      <dgm:prSet/>
      <dgm:spPr/>
      <dgm:t>
        <a:bodyPr/>
        <a:lstStyle/>
        <a:p>
          <a:endParaRPr lang="es-CO"/>
        </a:p>
      </dgm:t>
    </dgm:pt>
    <dgm:pt modelId="{1AECDE63-D10C-447A-8FBC-4F1EB196D42B}" type="sibTrans" cxnId="{B7619719-C19B-46F6-976D-A5913A2DF578}">
      <dgm:prSet/>
      <dgm:spPr/>
      <dgm:t>
        <a:bodyPr/>
        <a:lstStyle/>
        <a:p>
          <a:endParaRPr lang="es-CO"/>
        </a:p>
      </dgm:t>
    </dgm:pt>
    <dgm:pt modelId="{A39646E1-85C0-4680-B64B-F92EC077F6A7}">
      <dgm:prSet/>
      <dgm:spPr/>
      <dgm:t>
        <a:bodyPr/>
        <a:lstStyle/>
        <a:p>
          <a:pPr rtl="0"/>
          <a:r>
            <a:rPr lang="es-CO" dirty="0" smtClean="0"/>
            <a:t>LINUX CENTOS 5.4</a:t>
          </a:r>
          <a:endParaRPr lang="es-CO" dirty="0"/>
        </a:p>
      </dgm:t>
    </dgm:pt>
    <dgm:pt modelId="{86DEB06D-D607-435D-9EBA-E19F51986008}" type="parTrans" cxnId="{38066CA6-2120-4B9D-AB82-5B18F12C54DA}">
      <dgm:prSet/>
      <dgm:spPr/>
      <dgm:t>
        <a:bodyPr/>
        <a:lstStyle/>
        <a:p>
          <a:endParaRPr lang="es-CO"/>
        </a:p>
      </dgm:t>
    </dgm:pt>
    <dgm:pt modelId="{1726D1D7-2FBF-408C-8E2A-4C48772B7224}" type="sibTrans" cxnId="{38066CA6-2120-4B9D-AB82-5B18F12C54DA}">
      <dgm:prSet/>
      <dgm:spPr/>
      <dgm:t>
        <a:bodyPr/>
        <a:lstStyle/>
        <a:p>
          <a:endParaRPr lang="es-CO"/>
        </a:p>
      </dgm:t>
    </dgm:pt>
    <dgm:pt modelId="{72CD5CD0-C69B-482C-B469-9FD271D198E2}">
      <dgm:prSet/>
      <dgm:spPr/>
      <dgm:t>
        <a:bodyPr/>
        <a:lstStyle/>
        <a:p>
          <a:pPr rtl="0"/>
          <a:r>
            <a:rPr lang="es-CO" dirty="0" smtClean="0"/>
            <a:t>POSTGRESQL 8.3</a:t>
          </a:r>
          <a:endParaRPr lang="es-CO" dirty="0"/>
        </a:p>
      </dgm:t>
    </dgm:pt>
    <dgm:pt modelId="{6B2976B6-B3DE-4BEC-90B3-57762F4216BC}" type="parTrans" cxnId="{12F94906-FEAC-4900-A693-9E0E297BC78F}">
      <dgm:prSet/>
      <dgm:spPr/>
      <dgm:t>
        <a:bodyPr/>
        <a:lstStyle/>
        <a:p>
          <a:endParaRPr lang="es-CO"/>
        </a:p>
      </dgm:t>
    </dgm:pt>
    <dgm:pt modelId="{FF2B6865-0502-49DD-9F0A-568472261988}" type="sibTrans" cxnId="{12F94906-FEAC-4900-A693-9E0E297BC78F}">
      <dgm:prSet/>
      <dgm:spPr/>
      <dgm:t>
        <a:bodyPr/>
        <a:lstStyle/>
        <a:p>
          <a:endParaRPr lang="es-CO"/>
        </a:p>
      </dgm:t>
    </dgm:pt>
    <dgm:pt modelId="{B8EE2CF9-7F10-46C4-8DA0-813424CF9471}">
      <dgm:prSet/>
      <dgm:spPr/>
      <dgm:t>
        <a:bodyPr/>
        <a:lstStyle/>
        <a:p>
          <a:pPr rtl="0"/>
          <a:r>
            <a:rPr lang="es-CO" dirty="0" smtClean="0"/>
            <a:t>GEOSERVER 2.0</a:t>
          </a:r>
          <a:endParaRPr lang="es-CO" dirty="0"/>
        </a:p>
      </dgm:t>
    </dgm:pt>
    <dgm:pt modelId="{397C5510-1084-4D72-8221-C27C4C52E289}" type="parTrans" cxnId="{842A1DBF-09D8-4590-B0D7-3DE0F5D6AC2A}">
      <dgm:prSet/>
      <dgm:spPr/>
      <dgm:t>
        <a:bodyPr/>
        <a:lstStyle/>
        <a:p>
          <a:endParaRPr lang="es-CO"/>
        </a:p>
      </dgm:t>
    </dgm:pt>
    <dgm:pt modelId="{678C553F-A0CD-4DAA-8E10-E508CFBC5F42}" type="sibTrans" cxnId="{842A1DBF-09D8-4590-B0D7-3DE0F5D6AC2A}">
      <dgm:prSet/>
      <dgm:spPr/>
      <dgm:t>
        <a:bodyPr/>
        <a:lstStyle/>
        <a:p>
          <a:endParaRPr lang="es-CO"/>
        </a:p>
      </dgm:t>
    </dgm:pt>
    <dgm:pt modelId="{B666FCE9-F05D-45A5-B345-F47BA9D29063}">
      <dgm:prSet/>
      <dgm:spPr/>
      <dgm:t>
        <a:bodyPr/>
        <a:lstStyle/>
        <a:p>
          <a:pPr rtl="0"/>
          <a:r>
            <a:rPr lang="es-CO" dirty="0" smtClean="0"/>
            <a:t>DBMS</a:t>
          </a:r>
          <a:endParaRPr lang="es-CO" dirty="0"/>
        </a:p>
      </dgm:t>
    </dgm:pt>
    <dgm:pt modelId="{551EF236-41D3-4A49-A62B-9E34C0501F7B}" type="parTrans" cxnId="{0392293D-6242-448C-BA44-955B772251E1}">
      <dgm:prSet/>
      <dgm:spPr/>
      <dgm:t>
        <a:bodyPr/>
        <a:lstStyle/>
        <a:p>
          <a:endParaRPr lang="es-CO"/>
        </a:p>
      </dgm:t>
    </dgm:pt>
    <dgm:pt modelId="{1FA2E301-4208-498A-B74B-C274143BDCF8}" type="sibTrans" cxnId="{0392293D-6242-448C-BA44-955B772251E1}">
      <dgm:prSet/>
      <dgm:spPr/>
      <dgm:t>
        <a:bodyPr/>
        <a:lstStyle/>
        <a:p>
          <a:endParaRPr lang="es-CO"/>
        </a:p>
      </dgm:t>
    </dgm:pt>
    <dgm:pt modelId="{A95AAB55-237F-4DE4-8FC0-FB72A68AE8CA}">
      <dgm:prSet/>
      <dgm:spPr/>
      <dgm:t>
        <a:bodyPr/>
        <a:lstStyle/>
        <a:p>
          <a:pPr rtl="0"/>
          <a:r>
            <a:rPr lang="es-CO" dirty="0" smtClean="0"/>
            <a:t>POSTGIS 1.3.6</a:t>
          </a:r>
          <a:endParaRPr lang="es-CO" dirty="0"/>
        </a:p>
      </dgm:t>
    </dgm:pt>
    <dgm:pt modelId="{8BF319D6-E982-4603-B9D3-04EFE269813E}" type="parTrans" cxnId="{E613B2A3-4805-46B3-A314-E6CE88DFD790}">
      <dgm:prSet/>
      <dgm:spPr/>
      <dgm:t>
        <a:bodyPr/>
        <a:lstStyle/>
        <a:p>
          <a:endParaRPr lang="es-CO"/>
        </a:p>
      </dgm:t>
    </dgm:pt>
    <dgm:pt modelId="{4F8C315A-D26C-4E18-87EC-7C7401DAB7FB}" type="sibTrans" cxnId="{E613B2A3-4805-46B3-A314-E6CE88DFD790}">
      <dgm:prSet/>
      <dgm:spPr/>
      <dgm:t>
        <a:bodyPr/>
        <a:lstStyle/>
        <a:p>
          <a:endParaRPr lang="es-CO"/>
        </a:p>
      </dgm:t>
    </dgm:pt>
    <dgm:pt modelId="{6492F8D5-9BDB-4B57-B8C5-570A671661F5}">
      <dgm:prSet/>
      <dgm:spPr/>
      <dgm:t>
        <a:bodyPr/>
        <a:lstStyle/>
        <a:p>
          <a:pPr rtl="0"/>
          <a:r>
            <a:rPr lang="es-CO" dirty="0" smtClean="0"/>
            <a:t>SERVIDOR DE MAPAS</a:t>
          </a:r>
          <a:endParaRPr lang="es-CO" dirty="0"/>
        </a:p>
      </dgm:t>
    </dgm:pt>
    <dgm:pt modelId="{903C7099-CDFB-402B-BE49-65A3DD5B5EA1}" type="parTrans" cxnId="{9757C192-1FEB-48E9-99FF-5D9E249CEDA7}">
      <dgm:prSet/>
      <dgm:spPr/>
      <dgm:t>
        <a:bodyPr/>
        <a:lstStyle/>
        <a:p>
          <a:endParaRPr lang="es-CO"/>
        </a:p>
      </dgm:t>
    </dgm:pt>
    <dgm:pt modelId="{F8F0CBE4-948D-48D2-8AEE-4FC655B3366F}" type="sibTrans" cxnId="{9757C192-1FEB-48E9-99FF-5D9E249CEDA7}">
      <dgm:prSet/>
      <dgm:spPr/>
      <dgm:t>
        <a:bodyPr/>
        <a:lstStyle/>
        <a:p>
          <a:endParaRPr lang="es-CO"/>
        </a:p>
      </dgm:t>
    </dgm:pt>
    <dgm:pt modelId="{A1964619-D217-48BE-A169-93817C9AD123}">
      <dgm:prSet/>
      <dgm:spPr/>
      <dgm:t>
        <a:bodyPr/>
        <a:lstStyle/>
        <a:p>
          <a:pPr rtl="0"/>
          <a:r>
            <a:rPr lang="es-CO" dirty="0" smtClean="0"/>
            <a:t>APLICACIÓN WEB</a:t>
          </a:r>
          <a:endParaRPr lang="es-CO" dirty="0"/>
        </a:p>
      </dgm:t>
    </dgm:pt>
    <dgm:pt modelId="{E3CEB3E5-6864-425F-ACA6-E47A6A8D2BA3}" type="parTrans" cxnId="{4BFDCE63-8771-4DAF-A7B1-924FE52F2E69}">
      <dgm:prSet/>
      <dgm:spPr/>
      <dgm:t>
        <a:bodyPr/>
        <a:lstStyle/>
        <a:p>
          <a:endParaRPr lang="es-CO"/>
        </a:p>
      </dgm:t>
    </dgm:pt>
    <dgm:pt modelId="{0AFE5307-F0B9-47D3-9956-166A1C76D326}" type="sibTrans" cxnId="{4BFDCE63-8771-4DAF-A7B1-924FE52F2E69}">
      <dgm:prSet/>
      <dgm:spPr/>
      <dgm:t>
        <a:bodyPr/>
        <a:lstStyle/>
        <a:p>
          <a:endParaRPr lang="es-CO"/>
        </a:p>
      </dgm:t>
    </dgm:pt>
    <dgm:pt modelId="{E1E68780-846C-42EB-A006-F1505533D51C}">
      <dgm:prSet/>
      <dgm:spPr/>
      <dgm:t>
        <a:bodyPr/>
        <a:lstStyle/>
        <a:p>
          <a:pPr rtl="0"/>
          <a:r>
            <a:rPr lang="es-CO" dirty="0" smtClean="0"/>
            <a:t>MAPA INTERACTIVO</a:t>
          </a:r>
          <a:endParaRPr lang="es-CO" dirty="0"/>
        </a:p>
      </dgm:t>
    </dgm:pt>
    <dgm:pt modelId="{E255E6C9-17D3-4A03-AD98-EE6524FBEDBB}" type="parTrans" cxnId="{04030C21-BE98-42B4-973A-77FECBEBAE25}">
      <dgm:prSet/>
      <dgm:spPr/>
      <dgm:t>
        <a:bodyPr/>
        <a:lstStyle/>
        <a:p>
          <a:endParaRPr lang="es-CO"/>
        </a:p>
      </dgm:t>
    </dgm:pt>
    <dgm:pt modelId="{BBC0EEBC-F42E-4E8B-8258-306811644FEB}" type="sibTrans" cxnId="{04030C21-BE98-42B4-973A-77FECBEBAE25}">
      <dgm:prSet/>
      <dgm:spPr/>
      <dgm:t>
        <a:bodyPr/>
        <a:lstStyle/>
        <a:p>
          <a:endParaRPr lang="es-CO"/>
        </a:p>
      </dgm:t>
    </dgm:pt>
    <dgm:pt modelId="{AD364504-194B-4C9A-87FB-A5DB07807C05}">
      <dgm:prSet/>
      <dgm:spPr/>
      <dgm:t>
        <a:bodyPr/>
        <a:lstStyle/>
        <a:p>
          <a:pPr rtl="0"/>
          <a:r>
            <a:rPr lang="es-CO" smtClean="0"/>
            <a:t>SERVIDOR WEB</a:t>
          </a:r>
          <a:endParaRPr lang="es-CO" dirty="0"/>
        </a:p>
      </dgm:t>
    </dgm:pt>
    <dgm:pt modelId="{27A50EDF-952E-46FF-8D4D-21325D6F49B3}" type="parTrans" cxnId="{3E7F898E-6C5E-46A2-907F-F37CF85B2105}">
      <dgm:prSet/>
      <dgm:spPr/>
    </dgm:pt>
    <dgm:pt modelId="{6DD45719-EE94-4DBF-A572-F7AFDA8F9539}" type="sibTrans" cxnId="{3E7F898E-6C5E-46A2-907F-F37CF85B2105}">
      <dgm:prSet/>
      <dgm:spPr/>
    </dgm:pt>
    <dgm:pt modelId="{3E1A8075-CC7B-44BD-AC3D-3CBB2A552A44}">
      <dgm:prSet/>
      <dgm:spPr/>
      <dgm:t>
        <a:bodyPr/>
        <a:lstStyle/>
        <a:p>
          <a:pPr rtl="0"/>
          <a:r>
            <a:rPr lang="es-CO" dirty="0" smtClean="0"/>
            <a:t>TOMCAT 5.5</a:t>
          </a:r>
          <a:endParaRPr lang="es-CO" dirty="0"/>
        </a:p>
      </dgm:t>
    </dgm:pt>
    <dgm:pt modelId="{DFCAFBBC-3013-4A99-9724-3142CD6B7FFF}" type="parTrans" cxnId="{A0F6F4F0-929F-424A-B764-72B63F510F84}">
      <dgm:prSet/>
      <dgm:spPr/>
      <dgm:t>
        <a:bodyPr/>
        <a:lstStyle/>
        <a:p>
          <a:endParaRPr lang="es-CO"/>
        </a:p>
      </dgm:t>
    </dgm:pt>
    <dgm:pt modelId="{0BE94D3E-C0F0-4A89-B88A-54EEFB9FE6C0}" type="sibTrans" cxnId="{A0F6F4F0-929F-424A-B764-72B63F510F84}">
      <dgm:prSet/>
      <dgm:spPr/>
      <dgm:t>
        <a:bodyPr/>
        <a:lstStyle/>
        <a:p>
          <a:endParaRPr lang="es-CO"/>
        </a:p>
      </dgm:t>
    </dgm:pt>
    <dgm:pt modelId="{4354C5B3-FCAE-4EBC-83DC-775D22A203FF}">
      <dgm:prSet/>
      <dgm:spPr/>
      <dgm:t>
        <a:bodyPr/>
        <a:lstStyle/>
        <a:p>
          <a:pPr rtl="0"/>
          <a:r>
            <a:rPr lang="es-CO" smtClean="0"/>
            <a:t>JVM</a:t>
          </a:r>
          <a:endParaRPr lang="es-CO" dirty="0"/>
        </a:p>
      </dgm:t>
    </dgm:pt>
    <dgm:pt modelId="{84DA6589-751B-4BC4-BE51-0C8A57DE1A66}" type="parTrans" cxnId="{ECA653FE-ADED-4FF6-B1E4-34EE97CC7A13}">
      <dgm:prSet/>
      <dgm:spPr/>
    </dgm:pt>
    <dgm:pt modelId="{E88E0467-351A-46AB-AB65-88D78BBE799F}" type="sibTrans" cxnId="{ECA653FE-ADED-4FF6-B1E4-34EE97CC7A13}">
      <dgm:prSet/>
      <dgm:spPr/>
    </dgm:pt>
    <dgm:pt modelId="{0110D9E2-7B71-48BE-A791-896C6CF7E6EB}">
      <dgm:prSet/>
      <dgm:spPr/>
      <dgm:t>
        <a:bodyPr/>
        <a:lstStyle/>
        <a:p>
          <a:pPr rtl="0"/>
          <a:r>
            <a:rPr lang="es-CO" dirty="0" smtClean="0"/>
            <a:t>JAVA JDK 1.6</a:t>
          </a:r>
          <a:endParaRPr lang="es-CO" dirty="0"/>
        </a:p>
      </dgm:t>
    </dgm:pt>
    <dgm:pt modelId="{F35FB6F3-A58E-4846-87A8-28D46FC3A8F3}" type="parTrans" cxnId="{258E5274-7A98-440F-A9A1-BF8CBD6820DE}">
      <dgm:prSet/>
      <dgm:spPr/>
      <dgm:t>
        <a:bodyPr/>
        <a:lstStyle/>
        <a:p>
          <a:endParaRPr lang="es-CO"/>
        </a:p>
      </dgm:t>
    </dgm:pt>
    <dgm:pt modelId="{C1B376B4-58C6-4220-8292-ACC00E7FCEE2}" type="sibTrans" cxnId="{258E5274-7A98-440F-A9A1-BF8CBD6820DE}">
      <dgm:prSet/>
      <dgm:spPr/>
      <dgm:t>
        <a:bodyPr/>
        <a:lstStyle/>
        <a:p>
          <a:endParaRPr lang="es-CO"/>
        </a:p>
      </dgm:t>
    </dgm:pt>
    <dgm:pt modelId="{AC881BAE-40A1-43D8-BCD3-FAA1E5A8B855}" type="pres">
      <dgm:prSet presAssocID="{ECDCB5F5-7C9E-4971-ABED-8ECCACB247FA}" presName="Name0" presStyleCnt="0">
        <dgm:presLayoutVars>
          <dgm:dir/>
          <dgm:animLvl val="lvl"/>
          <dgm:resizeHandles val="exact"/>
        </dgm:presLayoutVars>
      </dgm:prSet>
      <dgm:spPr/>
      <dgm:t>
        <a:bodyPr/>
        <a:lstStyle/>
        <a:p>
          <a:endParaRPr lang="es-CO"/>
        </a:p>
      </dgm:t>
    </dgm:pt>
    <dgm:pt modelId="{2885125B-A460-4D2E-BF8A-556903BF9DEF}" type="pres">
      <dgm:prSet presAssocID="{A1964619-D217-48BE-A169-93817C9AD123}" presName="boxAndChildren" presStyleCnt="0"/>
      <dgm:spPr/>
    </dgm:pt>
    <dgm:pt modelId="{0AED1348-2F5C-4D9A-B301-1FE5465D759E}" type="pres">
      <dgm:prSet presAssocID="{A1964619-D217-48BE-A169-93817C9AD123}" presName="parentTextBox" presStyleLbl="node1" presStyleIdx="0" presStyleCnt="6"/>
      <dgm:spPr/>
      <dgm:t>
        <a:bodyPr/>
        <a:lstStyle/>
        <a:p>
          <a:endParaRPr lang="es-CO"/>
        </a:p>
      </dgm:t>
    </dgm:pt>
    <dgm:pt modelId="{52A7673E-F829-4CD2-8240-4CC63E9F8F21}" type="pres">
      <dgm:prSet presAssocID="{A1964619-D217-48BE-A169-93817C9AD123}" presName="entireBox" presStyleLbl="node1" presStyleIdx="0" presStyleCnt="6"/>
      <dgm:spPr/>
      <dgm:t>
        <a:bodyPr/>
        <a:lstStyle/>
        <a:p>
          <a:endParaRPr lang="es-CO"/>
        </a:p>
      </dgm:t>
    </dgm:pt>
    <dgm:pt modelId="{FF1094EC-8376-40FD-BC47-272547B9A55C}" type="pres">
      <dgm:prSet presAssocID="{A1964619-D217-48BE-A169-93817C9AD123}" presName="descendantBox" presStyleCnt="0"/>
      <dgm:spPr/>
    </dgm:pt>
    <dgm:pt modelId="{DC298ADB-11D4-4C20-A634-CF9E5ABA83A0}" type="pres">
      <dgm:prSet presAssocID="{E1E68780-846C-42EB-A006-F1505533D51C}" presName="childTextBox" presStyleLbl="fgAccFollowNode1" presStyleIdx="0" presStyleCnt="7">
        <dgm:presLayoutVars>
          <dgm:bulletEnabled val="1"/>
        </dgm:presLayoutVars>
      </dgm:prSet>
      <dgm:spPr/>
      <dgm:t>
        <a:bodyPr/>
        <a:lstStyle/>
        <a:p>
          <a:endParaRPr lang="es-CO"/>
        </a:p>
      </dgm:t>
    </dgm:pt>
    <dgm:pt modelId="{0DF51848-E23B-4680-8A3C-E6CA5D679F89}" type="pres">
      <dgm:prSet presAssocID="{F8F0CBE4-948D-48D2-8AEE-4FC655B3366F}" presName="sp" presStyleCnt="0"/>
      <dgm:spPr/>
    </dgm:pt>
    <dgm:pt modelId="{B64B72F1-AA4E-4EBB-A592-22F6C44F477C}" type="pres">
      <dgm:prSet presAssocID="{6492F8D5-9BDB-4B57-B8C5-570A671661F5}" presName="arrowAndChildren" presStyleCnt="0"/>
      <dgm:spPr/>
    </dgm:pt>
    <dgm:pt modelId="{AA70C581-6C66-4FB0-B7FE-6315AF089D78}" type="pres">
      <dgm:prSet presAssocID="{6492F8D5-9BDB-4B57-B8C5-570A671661F5}" presName="parentTextArrow" presStyleLbl="node1" presStyleIdx="0" presStyleCnt="6"/>
      <dgm:spPr/>
      <dgm:t>
        <a:bodyPr/>
        <a:lstStyle/>
        <a:p>
          <a:endParaRPr lang="es-CO"/>
        </a:p>
      </dgm:t>
    </dgm:pt>
    <dgm:pt modelId="{D60D8DB0-62E3-4259-9B9B-A9E8286DA895}" type="pres">
      <dgm:prSet presAssocID="{6492F8D5-9BDB-4B57-B8C5-570A671661F5}" presName="arrow" presStyleLbl="node1" presStyleIdx="1" presStyleCnt="6"/>
      <dgm:spPr/>
      <dgm:t>
        <a:bodyPr/>
        <a:lstStyle/>
        <a:p>
          <a:endParaRPr lang="es-CO"/>
        </a:p>
      </dgm:t>
    </dgm:pt>
    <dgm:pt modelId="{BCA25908-6DAB-4AA1-94C0-7BB33497252F}" type="pres">
      <dgm:prSet presAssocID="{6492F8D5-9BDB-4B57-B8C5-570A671661F5}" presName="descendantArrow" presStyleCnt="0"/>
      <dgm:spPr/>
    </dgm:pt>
    <dgm:pt modelId="{3BD425F0-98A7-430B-A4E5-0B75FD5D222D}" type="pres">
      <dgm:prSet presAssocID="{B8EE2CF9-7F10-46C4-8DA0-813424CF9471}" presName="childTextArrow" presStyleLbl="fgAccFollowNode1" presStyleIdx="1" presStyleCnt="7">
        <dgm:presLayoutVars>
          <dgm:bulletEnabled val="1"/>
        </dgm:presLayoutVars>
      </dgm:prSet>
      <dgm:spPr/>
      <dgm:t>
        <a:bodyPr/>
        <a:lstStyle/>
        <a:p>
          <a:endParaRPr lang="es-CO"/>
        </a:p>
      </dgm:t>
    </dgm:pt>
    <dgm:pt modelId="{1B4B6F04-314D-460D-95E1-C9FE3AC58EAA}" type="pres">
      <dgm:prSet presAssocID="{6DD45719-EE94-4DBF-A572-F7AFDA8F9539}" presName="sp" presStyleCnt="0"/>
      <dgm:spPr/>
    </dgm:pt>
    <dgm:pt modelId="{5BF0A4F5-BB00-4485-8C5D-4EAC586FF103}" type="pres">
      <dgm:prSet presAssocID="{AD364504-194B-4C9A-87FB-A5DB07807C05}" presName="arrowAndChildren" presStyleCnt="0"/>
      <dgm:spPr/>
    </dgm:pt>
    <dgm:pt modelId="{8DB130D8-3BC5-4813-8D27-DF1DA8172E98}" type="pres">
      <dgm:prSet presAssocID="{AD364504-194B-4C9A-87FB-A5DB07807C05}" presName="parentTextArrow" presStyleLbl="node1" presStyleIdx="1" presStyleCnt="6"/>
      <dgm:spPr/>
      <dgm:t>
        <a:bodyPr/>
        <a:lstStyle/>
        <a:p>
          <a:endParaRPr lang="es-CO"/>
        </a:p>
      </dgm:t>
    </dgm:pt>
    <dgm:pt modelId="{1575608E-17BE-42A4-8D43-B7F30D76853C}" type="pres">
      <dgm:prSet presAssocID="{AD364504-194B-4C9A-87FB-A5DB07807C05}" presName="arrow" presStyleLbl="node1" presStyleIdx="2" presStyleCnt="6"/>
      <dgm:spPr/>
      <dgm:t>
        <a:bodyPr/>
        <a:lstStyle/>
        <a:p>
          <a:endParaRPr lang="es-CO"/>
        </a:p>
      </dgm:t>
    </dgm:pt>
    <dgm:pt modelId="{0BCCF7B6-CC82-4ADD-B265-F4BBC43DAEF1}" type="pres">
      <dgm:prSet presAssocID="{AD364504-194B-4C9A-87FB-A5DB07807C05}" presName="descendantArrow" presStyleCnt="0"/>
      <dgm:spPr/>
    </dgm:pt>
    <dgm:pt modelId="{519A58C3-64F6-4740-88C2-54C52A449D50}" type="pres">
      <dgm:prSet presAssocID="{3E1A8075-CC7B-44BD-AC3D-3CBB2A552A44}" presName="childTextArrow" presStyleLbl="fgAccFollowNode1" presStyleIdx="2" presStyleCnt="7">
        <dgm:presLayoutVars>
          <dgm:bulletEnabled val="1"/>
        </dgm:presLayoutVars>
      </dgm:prSet>
      <dgm:spPr/>
      <dgm:t>
        <a:bodyPr/>
        <a:lstStyle/>
        <a:p>
          <a:endParaRPr lang="es-CO"/>
        </a:p>
      </dgm:t>
    </dgm:pt>
    <dgm:pt modelId="{034EAE36-1CDD-4C69-BA53-D74570D7DF1F}" type="pres">
      <dgm:prSet presAssocID="{E88E0467-351A-46AB-AB65-88D78BBE799F}" presName="sp" presStyleCnt="0"/>
      <dgm:spPr/>
    </dgm:pt>
    <dgm:pt modelId="{553024E5-DA38-4717-98AB-72493917598D}" type="pres">
      <dgm:prSet presAssocID="{4354C5B3-FCAE-4EBC-83DC-775D22A203FF}" presName="arrowAndChildren" presStyleCnt="0"/>
      <dgm:spPr/>
    </dgm:pt>
    <dgm:pt modelId="{C32C80A3-2075-47E1-A9B6-391E4476C981}" type="pres">
      <dgm:prSet presAssocID="{4354C5B3-FCAE-4EBC-83DC-775D22A203FF}" presName="parentTextArrow" presStyleLbl="node1" presStyleIdx="2" presStyleCnt="6"/>
      <dgm:spPr/>
      <dgm:t>
        <a:bodyPr/>
        <a:lstStyle/>
        <a:p>
          <a:endParaRPr lang="es-CO"/>
        </a:p>
      </dgm:t>
    </dgm:pt>
    <dgm:pt modelId="{B0495F24-3F95-4048-B606-DC8960A70932}" type="pres">
      <dgm:prSet presAssocID="{4354C5B3-FCAE-4EBC-83DC-775D22A203FF}" presName="arrow" presStyleLbl="node1" presStyleIdx="3" presStyleCnt="6"/>
      <dgm:spPr/>
      <dgm:t>
        <a:bodyPr/>
        <a:lstStyle/>
        <a:p>
          <a:endParaRPr lang="es-CO"/>
        </a:p>
      </dgm:t>
    </dgm:pt>
    <dgm:pt modelId="{72E98A62-B9C2-4089-ACFC-4C552A3DFDA8}" type="pres">
      <dgm:prSet presAssocID="{4354C5B3-FCAE-4EBC-83DC-775D22A203FF}" presName="descendantArrow" presStyleCnt="0"/>
      <dgm:spPr/>
    </dgm:pt>
    <dgm:pt modelId="{66F6C562-CF89-4195-AA8E-073DCF3283FC}" type="pres">
      <dgm:prSet presAssocID="{0110D9E2-7B71-48BE-A791-896C6CF7E6EB}" presName="childTextArrow" presStyleLbl="fgAccFollowNode1" presStyleIdx="3" presStyleCnt="7">
        <dgm:presLayoutVars>
          <dgm:bulletEnabled val="1"/>
        </dgm:presLayoutVars>
      </dgm:prSet>
      <dgm:spPr/>
      <dgm:t>
        <a:bodyPr/>
        <a:lstStyle/>
        <a:p>
          <a:endParaRPr lang="es-CO"/>
        </a:p>
      </dgm:t>
    </dgm:pt>
    <dgm:pt modelId="{871393FA-72A4-4C28-AA37-086855E4A20A}" type="pres">
      <dgm:prSet presAssocID="{1FA2E301-4208-498A-B74B-C274143BDCF8}" presName="sp" presStyleCnt="0"/>
      <dgm:spPr/>
    </dgm:pt>
    <dgm:pt modelId="{8A8F0E12-5D5B-446C-95C1-A589A949BB0B}" type="pres">
      <dgm:prSet presAssocID="{B666FCE9-F05D-45A5-B345-F47BA9D29063}" presName="arrowAndChildren" presStyleCnt="0"/>
      <dgm:spPr/>
    </dgm:pt>
    <dgm:pt modelId="{6F21668E-58C5-4458-8B15-C81582790CC3}" type="pres">
      <dgm:prSet presAssocID="{B666FCE9-F05D-45A5-B345-F47BA9D29063}" presName="parentTextArrow" presStyleLbl="node1" presStyleIdx="3" presStyleCnt="6"/>
      <dgm:spPr/>
      <dgm:t>
        <a:bodyPr/>
        <a:lstStyle/>
        <a:p>
          <a:endParaRPr lang="es-CO"/>
        </a:p>
      </dgm:t>
    </dgm:pt>
    <dgm:pt modelId="{110AE56E-0F85-41A9-98DF-1FD7C03D50A0}" type="pres">
      <dgm:prSet presAssocID="{B666FCE9-F05D-45A5-B345-F47BA9D29063}" presName="arrow" presStyleLbl="node1" presStyleIdx="4" presStyleCnt="6"/>
      <dgm:spPr/>
      <dgm:t>
        <a:bodyPr/>
        <a:lstStyle/>
        <a:p>
          <a:endParaRPr lang="es-CO"/>
        </a:p>
      </dgm:t>
    </dgm:pt>
    <dgm:pt modelId="{184B7998-7399-4365-9699-DB768C5AD657}" type="pres">
      <dgm:prSet presAssocID="{B666FCE9-F05D-45A5-B345-F47BA9D29063}" presName="descendantArrow" presStyleCnt="0"/>
      <dgm:spPr/>
    </dgm:pt>
    <dgm:pt modelId="{22A3C8D3-40B2-402C-8A8D-4A4343645BA4}" type="pres">
      <dgm:prSet presAssocID="{72CD5CD0-C69B-482C-B469-9FD271D198E2}" presName="childTextArrow" presStyleLbl="fgAccFollowNode1" presStyleIdx="4" presStyleCnt="7">
        <dgm:presLayoutVars>
          <dgm:bulletEnabled val="1"/>
        </dgm:presLayoutVars>
      </dgm:prSet>
      <dgm:spPr/>
      <dgm:t>
        <a:bodyPr/>
        <a:lstStyle/>
        <a:p>
          <a:endParaRPr lang="es-CO"/>
        </a:p>
      </dgm:t>
    </dgm:pt>
    <dgm:pt modelId="{CA734AF1-83FF-4D3F-A8A2-51582BC58B52}" type="pres">
      <dgm:prSet presAssocID="{A95AAB55-237F-4DE4-8FC0-FB72A68AE8CA}" presName="childTextArrow" presStyleLbl="fgAccFollowNode1" presStyleIdx="5" presStyleCnt="7">
        <dgm:presLayoutVars>
          <dgm:bulletEnabled val="1"/>
        </dgm:presLayoutVars>
      </dgm:prSet>
      <dgm:spPr/>
      <dgm:t>
        <a:bodyPr/>
        <a:lstStyle/>
        <a:p>
          <a:endParaRPr lang="es-CO"/>
        </a:p>
      </dgm:t>
    </dgm:pt>
    <dgm:pt modelId="{E9E0FD7F-34CF-4E0B-9970-27AFBBE840E9}" type="pres">
      <dgm:prSet presAssocID="{1AECDE63-D10C-447A-8FBC-4F1EB196D42B}" presName="sp" presStyleCnt="0"/>
      <dgm:spPr/>
    </dgm:pt>
    <dgm:pt modelId="{3DF3B9CE-310B-4291-A200-F06A1E44E718}" type="pres">
      <dgm:prSet presAssocID="{FA05DF7D-CB4B-4DE3-8B4A-41255CA76789}" presName="arrowAndChildren" presStyleCnt="0"/>
      <dgm:spPr/>
    </dgm:pt>
    <dgm:pt modelId="{4E928C32-3B34-4189-8967-88E328913B1A}" type="pres">
      <dgm:prSet presAssocID="{FA05DF7D-CB4B-4DE3-8B4A-41255CA76789}" presName="parentTextArrow" presStyleLbl="node1" presStyleIdx="4" presStyleCnt="6"/>
      <dgm:spPr/>
      <dgm:t>
        <a:bodyPr/>
        <a:lstStyle/>
        <a:p>
          <a:endParaRPr lang="es-CO"/>
        </a:p>
      </dgm:t>
    </dgm:pt>
    <dgm:pt modelId="{41BD843D-3C61-4E5E-9FC8-797495038197}" type="pres">
      <dgm:prSet presAssocID="{FA05DF7D-CB4B-4DE3-8B4A-41255CA76789}" presName="arrow" presStyleLbl="node1" presStyleIdx="5" presStyleCnt="6"/>
      <dgm:spPr/>
      <dgm:t>
        <a:bodyPr/>
        <a:lstStyle/>
        <a:p>
          <a:endParaRPr lang="es-CO"/>
        </a:p>
      </dgm:t>
    </dgm:pt>
    <dgm:pt modelId="{2ED4EA44-CDE6-4244-824D-3FEEFD3A4FE6}" type="pres">
      <dgm:prSet presAssocID="{FA05DF7D-CB4B-4DE3-8B4A-41255CA76789}" presName="descendantArrow" presStyleCnt="0"/>
      <dgm:spPr/>
    </dgm:pt>
    <dgm:pt modelId="{3A3F32D7-459E-4AC8-B349-A1B55EB8774F}" type="pres">
      <dgm:prSet presAssocID="{A39646E1-85C0-4680-B64B-F92EC077F6A7}" presName="childTextArrow" presStyleLbl="fgAccFollowNode1" presStyleIdx="6" presStyleCnt="7">
        <dgm:presLayoutVars>
          <dgm:bulletEnabled val="1"/>
        </dgm:presLayoutVars>
      </dgm:prSet>
      <dgm:spPr/>
      <dgm:t>
        <a:bodyPr/>
        <a:lstStyle/>
        <a:p>
          <a:endParaRPr lang="es-CO"/>
        </a:p>
      </dgm:t>
    </dgm:pt>
  </dgm:ptLst>
  <dgm:cxnLst>
    <dgm:cxn modelId="{0C8B370B-59C8-4AEF-AC43-B10228B3F112}" type="presOf" srcId="{B666FCE9-F05D-45A5-B345-F47BA9D29063}" destId="{6F21668E-58C5-4458-8B15-C81582790CC3}" srcOrd="0" destOrd="0" presId="urn:microsoft.com/office/officeart/2005/8/layout/process4"/>
    <dgm:cxn modelId="{5DF43177-0573-4724-B71F-63C551EBD6D3}" type="presOf" srcId="{A1964619-D217-48BE-A169-93817C9AD123}" destId="{52A7673E-F829-4CD2-8240-4CC63E9F8F21}" srcOrd="1" destOrd="0" presId="urn:microsoft.com/office/officeart/2005/8/layout/process4"/>
    <dgm:cxn modelId="{B7619719-C19B-46F6-976D-A5913A2DF578}" srcId="{ECDCB5F5-7C9E-4971-ABED-8ECCACB247FA}" destId="{FA05DF7D-CB4B-4DE3-8B4A-41255CA76789}" srcOrd="0" destOrd="0" parTransId="{C7EDD048-5F6C-4B68-9E28-992C63359AF9}" sibTransId="{1AECDE63-D10C-447A-8FBC-4F1EB196D42B}"/>
    <dgm:cxn modelId="{A0F6F4F0-929F-424A-B764-72B63F510F84}" srcId="{AD364504-194B-4C9A-87FB-A5DB07807C05}" destId="{3E1A8075-CC7B-44BD-AC3D-3CBB2A552A44}" srcOrd="0" destOrd="0" parTransId="{DFCAFBBC-3013-4A99-9724-3142CD6B7FFF}" sibTransId="{0BE94D3E-C0F0-4A89-B88A-54EEFB9FE6C0}"/>
    <dgm:cxn modelId="{12F94906-FEAC-4900-A693-9E0E297BC78F}" srcId="{B666FCE9-F05D-45A5-B345-F47BA9D29063}" destId="{72CD5CD0-C69B-482C-B469-9FD271D198E2}" srcOrd="0" destOrd="0" parTransId="{6B2976B6-B3DE-4BEC-90B3-57762F4216BC}" sibTransId="{FF2B6865-0502-49DD-9F0A-568472261988}"/>
    <dgm:cxn modelId="{BC962139-9B7E-40ED-B9E4-BB2CCDE8BB16}" type="presOf" srcId="{A39646E1-85C0-4680-B64B-F92EC077F6A7}" destId="{3A3F32D7-459E-4AC8-B349-A1B55EB8774F}" srcOrd="0" destOrd="0" presId="urn:microsoft.com/office/officeart/2005/8/layout/process4"/>
    <dgm:cxn modelId="{6C365153-30AE-4107-B940-834D7750C0D7}" type="presOf" srcId="{AD364504-194B-4C9A-87FB-A5DB07807C05}" destId="{8DB130D8-3BC5-4813-8D27-DF1DA8172E98}" srcOrd="0" destOrd="0" presId="urn:microsoft.com/office/officeart/2005/8/layout/process4"/>
    <dgm:cxn modelId="{C0036105-AACA-4C0C-AA3E-5DAB9EB8524F}" type="presOf" srcId="{6492F8D5-9BDB-4B57-B8C5-570A671661F5}" destId="{AA70C581-6C66-4FB0-B7FE-6315AF089D78}" srcOrd="0" destOrd="0" presId="urn:microsoft.com/office/officeart/2005/8/layout/process4"/>
    <dgm:cxn modelId="{79060D6F-22D7-4A29-8F09-4B2B9B8B2B6A}" type="presOf" srcId="{B8EE2CF9-7F10-46C4-8DA0-813424CF9471}" destId="{3BD425F0-98A7-430B-A4E5-0B75FD5D222D}" srcOrd="0" destOrd="0" presId="urn:microsoft.com/office/officeart/2005/8/layout/process4"/>
    <dgm:cxn modelId="{6F2478C6-0827-4CDF-8E13-39467EAD4B62}" type="presOf" srcId="{ECDCB5F5-7C9E-4971-ABED-8ECCACB247FA}" destId="{AC881BAE-40A1-43D8-BCD3-FAA1E5A8B855}" srcOrd="0" destOrd="0" presId="urn:microsoft.com/office/officeart/2005/8/layout/process4"/>
    <dgm:cxn modelId="{70C51E9D-DBC2-4F18-A08D-0CE524769F74}" type="presOf" srcId="{4354C5B3-FCAE-4EBC-83DC-775D22A203FF}" destId="{C32C80A3-2075-47E1-A9B6-391E4476C981}" srcOrd="0" destOrd="0" presId="urn:microsoft.com/office/officeart/2005/8/layout/process4"/>
    <dgm:cxn modelId="{9757C192-1FEB-48E9-99FF-5D9E249CEDA7}" srcId="{ECDCB5F5-7C9E-4971-ABED-8ECCACB247FA}" destId="{6492F8D5-9BDB-4B57-B8C5-570A671661F5}" srcOrd="4" destOrd="0" parTransId="{903C7099-CDFB-402B-BE49-65A3DD5B5EA1}" sibTransId="{F8F0CBE4-948D-48D2-8AEE-4FC655B3366F}"/>
    <dgm:cxn modelId="{7B422D8B-0048-466B-8AB4-E1579248FE82}" type="presOf" srcId="{E1E68780-846C-42EB-A006-F1505533D51C}" destId="{DC298ADB-11D4-4C20-A634-CF9E5ABA83A0}" srcOrd="0" destOrd="0" presId="urn:microsoft.com/office/officeart/2005/8/layout/process4"/>
    <dgm:cxn modelId="{842A1DBF-09D8-4590-B0D7-3DE0F5D6AC2A}" srcId="{6492F8D5-9BDB-4B57-B8C5-570A671661F5}" destId="{B8EE2CF9-7F10-46C4-8DA0-813424CF9471}" srcOrd="0" destOrd="0" parTransId="{397C5510-1084-4D72-8221-C27C4C52E289}" sibTransId="{678C553F-A0CD-4DAA-8E10-E508CFBC5F42}"/>
    <dgm:cxn modelId="{04030C21-BE98-42B4-973A-77FECBEBAE25}" srcId="{A1964619-D217-48BE-A169-93817C9AD123}" destId="{E1E68780-846C-42EB-A006-F1505533D51C}" srcOrd="0" destOrd="0" parTransId="{E255E6C9-17D3-4A03-AD98-EE6524FBEDBB}" sibTransId="{BBC0EEBC-F42E-4E8B-8258-306811644FEB}"/>
    <dgm:cxn modelId="{132518B7-0BA8-4790-9053-559F1048206E}" type="presOf" srcId="{AD364504-194B-4C9A-87FB-A5DB07807C05}" destId="{1575608E-17BE-42A4-8D43-B7F30D76853C}" srcOrd="1" destOrd="0" presId="urn:microsoft.com/office/officeart/2005/8/layout/process4"/>
    <dgm:cxn modelId="{5BEDDABF-7C00-41E4-A630-1FE5FC3E242E}" type="presOf" srcId="{3E1A8075-CC7B-44BD-AC3D-3CBB2A552A44}" destId="{519A58C3-64F6-4740-88C2-54C52A449D50}" srcOrd="0" destOrd="0" presId="urn:microsoft.com/office/officeart/2005/8/layout/process4"/>
    <dgm:cxn modelId="{0C108D74-6694-484C-A73B-A714BB2068DD}" type="presOf" srcId="{FA05DF7D-CB4B-4DE3-8B4A-41255CA76789}" destId="{4E928C32-3B34-4189-8967-88E328913B1A}" srcOrd="0" destOrd="0" presId="urn:microsoft.com/office/officeart/2005/8/layout/process4"/>
    <dgm:cxn modelId="{258E5274-7A98-440F-A9A1-BF8CBD6820DE}" srcId="{4354C5B3-FCAE-4EBC-83DC-775D22A203FF}" destId="{0110D9E2-7B71-48BE-A791-896C6CF7E6EB}" srcOrd="0" destOrd="0" parTransId="{F35FB6F3-A58E-4846-87A8-28D46FC3A8F3}" sibTransId="{C1B376B4-58C6-4220-8292-ACC00E7FCEE2}"/>
    <dgm:cxn modelId="{3E7F898E-6C5E-46A2-907F-F37CF85B2105}" srcId="{ECDCB5F5-7C9E-4971-ABED-8ECCACB247FA}" destId="{AD364504-194B-4C9A-87FB-A5DB07807C05}" srcOrd="3" destOrd="0" parTransId="{27A50EDF-952E-46FF-8D4D-21325D6F49B3}" sibTransId="{6DD45719-EE94-4DBF-A572-F7AFDA8F9539}"/>
    <dgm:cxn modelId="{C58BD1DC-044C-496B-891C-18F6C31B0A46}" type="presOf" srcId="{A1964619-D217-48BE-A169-93817C9AD123}" destId="{0AED1348-2F5C-4D9A-B301-1FE5465D759E}" srcOrd="0" destOrd="0" presId="urn:microsoft.com/office/officeart/2005/8/layout/process4"/>
    <dgm:cxn modelId="{38066CA6-2120-4B9D-AB82-5B18F12C54DA}" srcId="{FA05DF7D-CB4B-4DE3-8B4A-41255CA76789}" destId="{A39646E1-85C0-4680-B64B-F92EC077F6A7}" srcOrd="0" destOrd="0" parTransId="{86DEB06D-D607-435D-9EBA-E19F51986008}" sibTransId="{1726D1D7-2FBF-408C-8E2A-4C48772B7224}"/>
    <dgm:cxn modelId="{F31EE390-EFAE-4A6F-A0AA-9A06281B80D5}" type="presOf" srcId="{6492F8D5-9BDB-4B57-B8C5-570A671661F5}" destId="{D60D8DB0-62E3-4259-9B9B-A9E8286DA895}" srcOrd="1" destOrd="0" presId="urn:microsoft.com/office/officeart/2005/8/layout/process4"/>
    <dgm:cxn modelId="{605332CB-9234-49F6-9E3A-83B76DE93CB7}" type="presOf" srcId="{A95AAB55-237F-4DE4-8FC0-FB72A68AE8CA}" destId="{CA734AF1-83FF-4D3F-A8A2-51582BC58B52}" srcOrd="0" destOrd="0" presId="urn:microsoft.com/office/officeart/2005/8/layout/process4"/>
    <dgm:cxn modelId="{5FA5DABA-0576-48B3-A4B0-A565F6CDF468}" type="presOf" srcId="{72CD5CD0-C69B-482C-B469-9FD271D198E2}" destId="{22A3C8D3-40B2-402C-8A8D-4A4343645BA4}" srcOrd="0" destOrd="0" presId="urn:microsoft.com/office/officeart/2005/8/layout/process4"/>
    <dgm:cxn modelId="{51320227-8CB8-447B-9F45-40E2CD299D11}" type="presOf" srcId="{0110D9E2-7B71-48BE-A791-896C6CF7E6EB}" destId="{66F6C562-CF89-4195-AA8E-073DCF3283FC}" srcOrd="0" destOrd="0" presId="urn:microsoft.com/office/officeart/2005/8/layout/process4"/>
    <dgm:cxn modelId="{0392293D-6242-448C-BA44-955B772251E1}" srcId="{ECDCB5F5-7C9E-4971-ABED-8ECCACB247FA}" destId="{B666FCE9-F05D-45A5-B345-F47BA9D29063}" srcOrd="1" destOrd="0" parTransId="{551EF236-41D3-4A49-A62B-9E34C0501F7B}" sibTransId="{1FA2E301-4208-498A-B74B-C274143BDCF8}"/>
    <dgm:cxn modelId="{ECA653FE-ADED-4FF6-B1E4-34EE97CC7A13}" srcId="{ECDCB5F5-7C9E-4971-ABED-8ECCACB247FA}" destId="{4354C5B3-FCAE-4EBC-83DC-775D22A203FF}" srcOrd="2" destOrd="0" parTransId="{84DA6589-751B-4BC4-BE51-0C8A57DE1A66}" sibTransId="{E88E0467-351A-46AB-AB65-88D78BBE799F}"/>
    <dgm:cxn modelId="{55CFC05F-4023-4F41-A7A8-5E1C9E97B49A}" type="presOf" srcId="{FA05DF7D-CB4B-4DE3-8B4A-41255CA76789}" destId="{41BD843D-3C61-4E5E-9FC8-797495038197}" srcOrd="1" destOrd="0" presId="urn:microsoft.com/office/officeart/2005/8/layout/process4"/>
    <dgm:cxn modelId="{C0AE66BF-2A5F-4C29-A846-961DCC863C12}" type="presOf" srcId="{B666FCE9-F05D-45A5-B345-F47BA9D29063}" destId="{110AE56E-0F85-41A9-98DF-1FD7C03D50A0}" srcOrd="1" destOrd="0" presId="urn:microsoft.com/office/officeart/2005/8/layout/process4"/>
    <dgm:cxn modelId="{97C77D03-BC6D-4E6F-B4D9-E6AFC4FF6A85}" type="presOf" srcId="{4354C5B3-FCAE-4EBC-83DC-775D22A203FF}" destId="{B0495F24-3F95-4048-B606-DC8960A70932}" srcOrd="1" destOrd="0" presId="urn:microsoft.com/office/officeart/2005/8/layout/process4"/>
    <dgm:cxn modelId="{E613B2A3-4805-46B3-A314-E6CE88DFD790}" srcId="{B666FCE9-F05D-45A5-B345-F47BA9D29063}" destId="{A95AAB55-237F-4DE4-8FC0-FB72A68AE8CA}" srcOrd="1" destOrd="0" parTransId="{8BF319D6-E982-4603-B9D3-04EFE269813E}" sibTransId="{4F8C315A-D26C-4E18-87EC-7C7401DAB7FB}"/>
    <dgm:cxn modelId="{4BFDCE63-8771-4DAF-A7B1-924FE52F2E69}" srcId="{ECDCB5F5-7C9E-4971-ABED-8ECCACB247FA}" destId="{A1964619-D217-48BE-A169-93817C9AD123}" srcOrd="5" destOrd="0" parTransId="{E3CEB3E5-6864-425F-ACA6-E47A6A8D2BA3}" sibTransId="{0AFE5307-F0B9-47D3-9956-166A1C76D326}"/>
    <dgm:cxn modelId="{BE6FA837-132B-44DF-8BEE-C702F3C4E2A7}" type="presParOf" srcId="{AC881BAE-40A1-43D8-BCD3-FAA1E5A8B855}" destId="{2885125B-A460-4D2E-BF8A-556903BF9DEF}" srcOrd="0" destOrd="0" presId="urn:microsoft.com/office/officeart/2005/8/layout/process4"/>
    <dgm:cxn modelId="{FA4A83BF-C32C-4C38-9384-D3341014A05B}" type="presParOf" srcId="{2885125B-A460-4D2E-BF8A-556903BF9DEF}" destId="{0AED1348-2F5C-4D9A-B301-1FE5465D759E}" srcOrd="0" destOrd="0" presId="urn:microsoft.com/office/officeart/2005/8/layout/process4"/>
    <dgm:cxn modelId="{BB0E46F2-8DDE-48BD-B2C7-041465D6C8A4}" type="presParOf" srcId="{2885125B-A460-4D2E-BF8A-556903BF9DEF}" destId="{52A7673E-F829-4CD2-8240-4CC63E9F8F21}" srcOrd="1" destOrd="0" presId="urn:microsoft.com/office/officeart/2005/8/layout/process4"/>
    <dgm:cxn modelId="{DF1B9652-EE80-472D-B7B4-DD70F4184E39}" type="presParOf" srcId="{2885125B-A460-4D2E-BF8A-556903BF9DEF}" destId="{FF1094EC-8376-40FD-BC47-272547B9A55C}" srcOrd="2" destOrd="0" presId="urn:microsoft.com/office/officeart/2005/8/layout/process4"/>
    <dgm:cxn modelId="{442F24C6-07B2-4218-81CF-1BBAFD9BA603}" type="presParOf" srcId="{FF1094EC-8376-40FD-BC47-272547B9A55C}" destId="{DC298ADB-11D4-4C20-A634-CF9E5ABA83A0}" srcOrd="0" destOrd="0" presId="urn:microsoft.com/office/officeart/2005/8/layout/process4"/>
    <dgm:cxn modelId="{BFE06A9D-BB25-4DDF-BB1E-20D9CBD77259}" type="presParOf" srcId="{AC881BAE-40A1-43D8-BCD3-FAA1E5A8B855}" destId="{0DF51848-E23B-4680-8A3C-E6CA5D679F89}" srcOrd="1" destOrd="0" presId="urn:microsoft.com/office/officeart/2005/8/layout/process4"/>
    <dgm:cxn modelId="{05AE1E72-3E88-484D-A65C-858090587AAB}" type="presParOf" srcId="{AC881BAE-40A1-43D8-BCD3-FAA1E5A8B855}" destId="{B64B72F1-AA4E-4EBB-A592-22F6C44F477C}" srcOrd="2" destOrd="0" presId="urn:microsoft.com/office/officeart/2005/8/layout/process4"/>
    <dgm:cxn modelId="{D33D2D0D-7EA7-4426-98B5-75D59A5D22F3}" type="presParOf" srcId="{B64B72F1-AA4E-4EBB-A592-22F6C44F477C}" destId="{AA70C581-6C66-4FB0-B7FE-6315AF089D78}" srcOrd="0" destOrd="0" presId="urn:microsoft.com/office/officeart/2005/8/layout/process4"/>
    <dgm:cxn modelId="{59E5AC66-4015-4D6E-93EB-513F907B5E13}" type="presParOf" srcId="{B64B72F1-AA4E-4EBB-A592-22F6C44F477C}" destId="{D60D8DB0-62E3-4259-9B9B-A9E8286DA895}" srcOrd="1" destOrd="0" presId="urn:microsoft.com/office/officeart/2005/8/layout/process4"/>
    <dgm:cxn modelId="{D20F798B-49F8-4A1E-A411-D18397F1F8D0}" type="presParOf" srcId="{B64B72F1-AA4E-4EBB-A592-22F6C44F477C}" destId="{BCA25908-6DAB-4AA1-94C0-7BB33497252F}" srcOrd="2" destOrd="0" presId="urn:microsoft.com/office/officeart/2005/8/layout/process4"/>
    <dgm:cxn modelId="{E0CC4354-E3B4-46D7-A4B0-1A34446432DE}" type="presParOf" srcId="{BCA25908-6DAB-4AA1-94C0-7BB33497252F}" destId="{3BD425F0-98A7-430B-A4E5-0B75FD5D222D}" srcOrd="0" destOrd="0" presId="urn:microsoft.com/office/officeart/2005/8/layout/process4"/>
    <dgm:cxn modelId="{426EEB6A-7E2C-4931-BB7E-867B41B3891A}" type="presParOf" srcId="{AC881BAE-40A1-43D8-BCD3-FAA1E5A8B855}" destId="{1B4B6F04-314D-460D-95E1-C9FE3AC58EAA}" srcOrd="3" destOrd="0" presId="urn:microsoft.com/office/officeart/2005/8/layout/process4"/>
    <dgm:cxn modelId="{9334F4E6-3EF9-4285-8B16-FADAB6EB7A60}" type="presParOf" srcId="{AC881BAE-40A1-43D8-BCD3-FAA1E5A8B855}" destId="{5BF0A4F5-BB00-4485-8C5D-4EAC586FF103}" srcOrd="4" destOrd="0" presId="urn:microsoft.com/office/officeart/2005/8/layout/process4"/>
    <dgm:cxn modelId="{8817F6CB-98F0-4F52-BFCF-8E945686B784}" type="presParOf" srcId="{5BF0A4F5-BB00-4485-8C5D-4EAC586FF103}" destId="{8DB130D8-3BC5-4813-8D27-DF1DA8172E98}" srcOrd="0" destOrd="0" presId="urn:microsoft.com/office/officeart/2005/8/layout/process4"/>
    <dgm:cxn modelId="{C33B7D27-C283-46C7-9BFE-D6C79F0E57DC}" type="presParOf" srcId="{5BF0A4F5-BB00-4485-8C5D-4EAC586FF103}" destId="{1575608E-17BE-42A4-8D43-B7F30D76853C}" srcOrd="1" destOrd="0" presId="urn:microsoft.com/office/officeart/2005/8/layout/process4"/>
    <dgm:cxn modelId="{7B50FA81-97AE-47BF-A92A-3D562A0E6FDD}" type="presParOf" srcId="{5BF0A4F5-BB00-4485-8C5D-4EAC586FF103}" destId="{0BCCF7B6-CC82-4ADD-B265-F4BBC43DAEF1}" srcOrd="2" destOrd="0" presId="urn:microsoft.com/office/officeart/2005/8/layout/process4"/>
    <dgm:cxn modelId="{A57A42AE-B111-4B54-B03A-568EEEEFC7D5}" type="presParOf" srcId="{0BCCF7B6-CC82-4ADD-B265-F4BBC43DAEF1}" destId="{519A58C3-64F6-4740-88C2-54C52A449D50}" srcOrd="0" destOrd="0" presId="urn:microsoft.com/office/officeart/2005/8/layout/process4"/>
    <dgm:cxn modelId="{2D00DC68-ED74-4D9B-9096-9A69CDF67569}" type="presParOf" srcId="{AC881BAE-40A1-43D8-BCD3-FAA1E5A8B855}" destId="{034EAE36-1CDD-4C69-BA53-D74570D7DF1F}" srcOrd="5" destOrd="0" presId="urn:microsoft.com/office/officeart/2005/8/layout/process4"/>
    <dgm:cxn modelId="{F8D35B90-D700-48B5-A83B-5A618CCDBC20}" type="presParOf" srcId="{AC881BAE-40A1-43D8-BCD3-FAA1E5A8B855}" destId="{553024E5-DA38-4717-98AB-72493917598D}" srcOrd="6" destOrd="0" presId="urn:microsoft.com/office/officeart/2005/8/layout/process4"/>
    <dgm:cxn modelId="{1776DC11-84F6-4CB2-ACFE-D737FC7B4A2D}" type="presParOf" srcId="{553024E5-DA38-4717-98AB-72493917598D}" destId="{C32C80A3-2075-47E1-A9B6-391E4476C981}" srcOrd="0" destOrd="0" presId="urn:microsoft.com/office/officeart/2005/8/layout/process4"/>
    <dgm:cxn modelId="{CB5A08C2-976A-4196-AD4A-C4CE8FA9E734}" type="presParOf" srcId="{553024E5-DA38-4717-98AB-72493917598D}" destId="{B0495F24-3F95-4048-B606-DC8960A70932}" srcOrd="1" destOrd="0" presId="urn:microsoft.com/office/officeart/2005/8/layout/process4"/>
    <dgm:cxn modelId="{A46A5C7C-EF21-4E47-8DBA-72B490607832}" type="presParOf" srcId="{553024E5-DA38-4717-98AB-72493917598D}" destId="{72E98A62-B9C2-4089-ACFC-4C552A3DFDA8}" srcOrd="2" destOrd="0" presId="urn:microsoft.com/office/officeart/2005/8/layout/process4"/>
    <dgm:cxn modelId="{6F7FCE3D-6B9B-44C6-8A39-40C0E937DB13}" type="presParOf" srcId="{72E98A62-B9C2-4089-ACFC-4C552A3DFDA8}" destId="{66F6C562-CF89-4195-AA8E-073DCF3283FC}" srcOrd="0" destOrd="0" presId="urn:microsoft.com/office/officeart/2005/8/layout/process4"/>
    <dgm:cxn modelId="{E61A1155-5964-4DA9-8107-2303D1BA3860}" type="presParOf" srcId="{AC881BAE-40A1-43D8-BCD3-FAA1E5A8B855}" destId="{871393FA-72A4-4C28-AA37-086855E4A20A}" srcOrd="7" destOrd="0" presId="urn:microsoft.com/office/officeart/2005/8/layout/process4"/>
    <dgm:cxn modelId="{D75D7A8A-62B1-4833-8574-57EEC15A0D44}" type="presParOf" srcId="{AC881BAE-40A1-43D8-BCD3-FAA1E5A8B855}" destId="{8A8F0E12-5D5B-446C-95C1-A589A949BB0B}" srcOrd="8" destOrd="0" presId="urn:microsoft.com/office/officeart/2005/8/layout/process4"/>
    <dgm:cxn modelId="{6B30237A-EB11-4F9B-AC32-72D2E0FD5348}" type="presParOf" srcId="{8A8F0E12-5D5B-446C-95C1-A589A949BB0B}" destId="{6F21668E-58C5-4458-8B15-C81582790CC3}" srcOrd="0" destOrd="0" presId="urn:microsoft.com/office/officeart/2005/8/layout/process4"/>
    <dgm:cxn modelId="{FFA6073D-43C9-4DFD-A644-7758EE528201}" type="presParOf" srcId="{8A8F0E12-5D5B-446C-95C1-A589A949BB0B}" destId="{110AE56E-0F85-41A9-98DF-1FD7C03D50A0}" srcOrd="1" destOrd="0" presId="urn:microsoft.com/office/officeart/2005/8/layout/process4"/>
    <dgm:cxn modelId="{9EF37DF0-7AA1-400B-A9B1-0EC0EDDEFDA6}" type="presParOf" srcId="{8A8F0E12-5D5B-446C-95C1-A589A949BB0B}" destId="{184B7998-7399-4365-9699-DB768C5AD657}" srcOrd="2" destOrd="0" presId="urn:microsoft.com/office/officeart/2005/8/layout/process4"/>
    <dgm:cxn modelId="{A3BD43D2-79C2-461D-A109-C1BBC8B3C0EB}" type="presParOf" srcId="{184B7998-7399-4365-9699-DB768C5AD657}" destId="{22A3C8D3-40B2-402C-8A8D-4A4343645BA4}" srcOrd="0" destOrd="0" presId="urn:microsoft.com/office/officeart/2005/8/layout/process4"/>
    <dgm:cxn modelId="{EE374EA8-F37E-4B29-AF7C-E1C980DBF5DC}" type="presParOf" srcId="{184B7998-7399-4365-9699-DB768C5AD657}" destId="{CA734AF1-83FF-4D3F-A8A2-51582BC58B52}" srcOrd="1" destOrd="0" presId="urn:microsoft.com/office/officeart/2005/8/layout/process4"/>
    <dgm:cxn modelId="{C3A78DB2-92F5-4021-8EC2-EE93654A7068}" type="presParOf" srcId="{AC881BAE-40A1-43D8-BCD3-FAA1E5A8B855}" destId="{E9E0FD7F-34CF-4E0B-9970-27AFBBE840E9}" srcOrd="9" destOrd="0" presId="urn:microsoft.com/office/officeart/2005/8/layout/process4"/>
    <dgm:cxn modelId="{A89C3151-8C75-4895-AAB2-14BA3B275564}" type="presParOf" srcId="{AC881BAE-40A1-43D8-BCD3-FAA1E5A8B855}" destId="{3DF3B9CE-310B-4291-A200-F06A1E44E718}" srcOrd="10" destOrd="0" presId="urn:microsoft.com/office/officeart/2005/8/layout/process4"/>
    <dgm:cxn modelId="{7F8F5115-5770-416F-8430-76389958CD8E}" type="presParOf" srcId="{3DF3B9CE-310B-4291-A200-F06A1E44E718}" destId="{4E928C32-3B34-4189-8967-88E328913B1A}" srcOrd="0" destOrd="0" presId="urn:microsoft.com/office/officeart/2005/8/layout/process4"/>
    <dgm:cxn modelId="{17121F7A-59E9-4C96-92BE-82B1D180364A}" type="presParOf" srcId="{3DF3B9CE-310B-4291-A200-F06A1E44E718}" destId="{41BD843D-3C61-4E5E-9FC8-797495038197}" srcOrd="1" destOrd="0" presId="urn:microsoft.com/office/officeart/2005/8/layout/process4"/>
    <dgm:cxn modelId="{3B21E22A-B4CB-4668-952A-A6311FB1B9E9}" type="presParOf" srcId="{3DF3B9CE-310B-4291-A200-F06A1E44E718}" destId="{2ED4EA44-CDE6-4244-824D-3FEEFD3A4FE6}" srcOrd="2" destOrd="0" presId="urn:microsoft.com/office/officeart/2005/8/layout/process4"/>
    <dgm:cxn modelId="{2207E995-5BE8-4F92-B0F7-80646F0355F5}" type="presParOf" srcId="{2ED4EA44-CDE6-4244-824D-3FEEFD3A4FE6}" destId="{3A3F32D7-459E-4AC8-B349-A1B55EB8774F}"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C41399-16B7-4C30-8055-E89583AEBC69}">
      <dsp:nvSpPr>
        <dsp:cNvPr id="0" name=""/>
        <dsp:cNvSpPr/>
      </dsp:nvSpPr>
      <dsp:spPr>
        <a:xfrm>
          <a:off x="0" y="106081"/>
          <a:ext cx="8286808" cy="31180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1" kern="1200" dirty="0" smtClean="0">
              <a:hlinkClick xmlns:r="http://schemas.openxmlformats.org/officeDocument/2006/relationships" r:id="" action="ppaction://hlinksldjump"/>
            </a:rPr>
            <a:t>OBJETIVO</a:t>
          </a:r>
          <a:endParaRPr lang="es-CO" sz="1300" b="1" kern="1200" dirty="0"/>
        </a:p>
      </dsp:txBody>
      <dsp:txXfrm>
        <a:off x="0" y="106081"/>
        <a:ext cx="8286808" cy="311805"/>
      </dsp:txXfrm>
    </dsp:sp>
    <dsp:sp modelId="{6D656290-B4F1-4EBB-97EE-49E998D50B32}">
      <dsp:nvSpPr>
        <dsp:cNvPr id="0" name=""/>
        <dsp:cNvSpPr/>
      </dsp:nvSpPr>
      <dsp:spPr>
        <a:xfrm>
          <a:off x="0" y="455326"/>
          <a:ext cx="8286808" cy="31180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1" kern="1200" dirty="0" smtClean="0">
              <a:hlinkClick xmlns:r="http://schemas.openxmlformats.org/officeDocument/2006/relationships" r:id="" action="ppaction://hlinksldjump"/>
            </a:rPr>
            <a:t>PROBLEMA</a:t>
          </a:r>
          <a:endParaRPr lang="es-CO" sz="1300" b="1" kern="1200" dirty="0"/>
        </a:p>
      </dsp:txBody>
      <dsp:txXfrm>
        <a:off x="0" y="455326"/>
        <a:ext cx="8286808" cy="311805"/>
      </dsp:txXfrm>
    </dsp:sp>
    <dsp:sp modelId="{4988F449-6586-4656-A4F6-F254F89ED029}">
      <dsp:nvSpPr>
        <dsp:cNvPr id="0" name=""/>
        <dsp:cNvSpPr/>
      </dsp:nvSpPr>
      <dsp:spPr>
        <a:xfrm>
          <a:off x="0" y="804571"/>
          <a:ext cx="8286808" cy="31180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1" kern="1200" dirty="0" smtClean="0">
              <a:hlinkClick xmlns:r="http://schemas.openxmlformats.org/officeDocument/2006/relationships" r:id="" action="ppaction://hlinksldjump"/>
            </a:rPr>
            <a:t>REQUERIMIENTOS FUNCIONALES</a:t>
          </a:r>
          <a:endParaRPr lang="es-CO" sz="1300" b="1" kern="1200" dirty="0"/>
        </a:p>
      </dsp:txBody>
      <dsp:txXfrm>
        <a:off x="0" y="804571"/>
        <a:ext cx="8286808" cy="311805"/>
      </dsp:txXfrm>
    </dsp:sp>
    <dsp:sp modelId="{BEC3B942-702D-419A-9730-41F3BE104EB2}">
      <dsp:nvSpPr>
        <dsp:cNvPr id="0" name=""/>
        <dsp:cNvSpPr/>
      </dsp:nvSpPr>
      <dsp:spPr>
        <a:xfrm>
          <a:off x="0" y="1153816"/>
          <a:ext cx="8286808" cy="31180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1" kern="1200" dirty="0" smtClean="0">
              <a:hlinkClick xmlns:r="http://schemas.openxmlformats.org/officeDocument/2006/relationships" r:id="" action="ppaction://hlinksldjump"/>
            </a:rPr>
            <a:t>TECNOLOGIAS</a:t>
          </a:r>
          <a:endParaRPr lang="es-CO" sz="1300" b="1" kern="1200" dirty="0"/>
        </a:p>
      </dsp:txBody>
      <dsp:txXfrm>
        <a:off x="0" y="1153816"/>
        <a:ext cx="8286808" cy="311805"/>
      </dsp:txXfrm>
    </dsp:sp>
    <dsp:sp modelId="{DC090BAB-76DE-4555-9460-751ED0C5CEBE}">
      <dsp:nvSpPr>
        <dsp:cNvPr id="0" name=""/>
        <dsp:cNvSpPr/>
      </dsp:nvSpPr>
      <dsp:spPr>
        <a:xfrm>
          <a:off x="0" y="1503061"/>
          <a:ext cx="8286808" cy="31180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1" kern="1200" dirty="0" smtClean="0">
              <a:hlinkClick xmlns:r="http://schemas.openxmlformats.org/officeDocument/2006/relationships" r:id="" action="ppaction://hlinksldjump"/>
            </a:rPr>
            <a:t>PRODUCTOS SOFTWARE</a:t>
          </a:r>
          <a:endParaRPr lang="es-CO" sz="1300" b="1" kern="1200" dirty="0"/>
        </a:p>
      </dsp:txBody>
      <dsp:txXfrm>
        <a:off x="0" y="1503061"/>
        <a:ext cx="8286808" cy="311805"/>
      </dsp:txXfrm>
    </dsp:sp>
    <dsp:sp modelId="{07A99404-6AEA-48A2-ACA9-1FD5E8663A6E}">
      <dsp:nvSpPr>
        <dsp:cNvPr id="0" name=""/>
        <dsp:cNvSpPr/>
      </dsp:nvSpPr>
      <dsp:spPr>
        <a:xfrm>
          <a:off x="0" y="1852306"/>
          <a:ext cx="8286808" cy="31180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1" kern="1200" dirty="0" smtClean="0">
              <a:hlinkClick xmlns:r="http://schemas.openxmlformats.org/officeDocument/2006/relationships" r:id="" action="ppaction://hlinksldjump"/>
            </a:rPr>
            <a:t>DISEÑO</a:t>
          </a:r>
          <a:endParaRPr lang="es-CO" sz="1300" b="1" kern="1200" dirty="0"/>
        </a:p>
      </dsp:txBody>
      <dsp:txXfrm>
        <a:off x="0" y="1852306"/>
        <a:ext cx="8286808" cy="311805"/>
      </dsp:txXfrm>
    </dsp:sp>
    <dsp:sp modelId="{C9E7109F-4137-4433-B54B-5C734C6A7F52}">
      <dsp:nvSpPr>
        <dsp:cNvPr id="0" name=""/>
        <dsp:cNvSpPr/>
      </dsp:nvSpPr>
      <dsp:spPr>
        <a:xfrm>
          <a:off x="0" y="2201551"/>
          <a:ext cx="8286808" cy="31180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1" kern="1200" dirty="0" smtClean="0">
              <a:hlinkClick xmlns:r="http://schemas.openxmlformats.org/officeDocument/2006/relationships" r:id="" action="ppaction://hlinksldjump"/>
            </a:rPr>
            <a:t>CONSTRUCCION</a:t>
          </a:r>
          <a:endParaRPr lang="es-CO" sz="1300" b="1" kern="1200" dirty="0"/>
        </a:p>
      </dsp:txBody>
      <dsp:txXfrm>
        <a:off x="0" y="2201551"/>
        <a:ext cx="8286808" cy="311805"/>
      </dsp:txXfrm>
    </dsp:sp>
    <dsp:sp modelId="{19F747FC-9CC9-4F88-A8DD-BDD59C11B0E1}">
      <dsp:nvSpPr>
        <dsp:cNvPr id="0" name=""/>
        <dsp:cNvSpPr/>
      </dsp:nvSpPr>
      <dsp:spPr>
        <a:xfrm>
          <a:off x="0" y="2550796"/>
          <a:ext cx="8286808" cy="31180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1" kern="1200" dirty="0" smtClean="0">
              <a:hlinkClick xmlns:r="http://schemas.openxmlformats.org/officeDocument/2006/relationships" r:id="" action="ppaction://hlinksldjump"/>
            </a:rPr>
            <a:t>INTEGRACION</a:t>
          </a:r>
          <a:endParaRPr lang="es-CO" sz="1300" b="1" kern="1200" dirty="0"/>
        </a:p>
      </dsp:txBody>
      <dsp:txXfrm>
        <a:off x="0" y="2550796"/>
        <a:ext cx="8286808" cy="311805"/>
      </dsp:txXfrm>
    </dsp:sp>
    <dsp:sp modelId="{CDA73DEB-9D46-4A95-BC98-AF845FCEECD9}">
      <dsp:nvSpPr>
        <dsp:cNvPr id="0" name=""/>
        <dsp:cNvSpPr/>
      </dsp:nvSpPr>
      <dsp:spPr>
        <a:xfrm>
          <a:off x="0" y="2900041"/>
          <a:ext cx="8286808" cy="31180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1" kern="1200" dirty="0" smtClean="0">
              <a:hlinkClick xmlns:r="http://schemas.openxmlformats.org/officeDocument/2006/relationships" r:id="" action="ppaction://hlinksldjump"/>
            </a:rPr>
            <a:t>FUNCIONAMIENTO</a:t>
          </a:r>
          <a:endParaRPr lang="es-CO" sz="1300" b="1" kern="1200" dirty="0"/>
        </a:p>
      </dsp:txBody>
      <dsp:txXfrm>
        <a:off x="0" y="2900041"/>
        <a:ext cx="8286808" cy="311805"/>
      </dsp:txXfrm>
    </dsp:sp>
    <dsp:sp modelId="{F12C2979-6198-4F82-BBA7-CC51F20097B1}">
      <dsp:nvSpPr>
        <dsp:cNvPr id="0" name=""/>
        <dsp:cNvSpPr/>
      </dsp:nvSpPr>
      <dsp:spPr>
        <a:xfrm>
          <a:off x="0" y="3249286"/>
          <a:ext cx="8286808" cy="31180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1" kern="1200" dirty="0" smtClean="0">
              <a:hlinkClick xmlns:r="http://schemas.openxmlformats.org/officeDocument/2006/relationships" r:id="" action="ppaction://hlinksldjump"/>
            </a:rPr>
            <a:t>INSTALACION</a:t>
          </a:r>
          <a:endParaRPr lang="es-CO" sz="1300" b="1" kern="1200" dirty="0"/>
        </a:p>
      </dsp:txBody>
      <dsp:txXfrm>
        <a:off x="0" y="3249286"/>
        <a:ext cx="8286808" cy="311805"/>
      </dsp:txXfrm>
    </dsp:sp>
    <dsp:sp modelId="{A60A2FE7-135B-4E16-97A0-A36074D241CC}">
      <dsp:nvSpPr>
        <dsp:cNvPr id="0" name=""/>
        <dsp:cNvSpPr/>
      </dsp:nvSpPr>
      <dsp:spPr>
        <a:xfrm>
          <a:off x="0" y="3598531"/>
          <a:ext cx="8286808" cy="31180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1" kern="1200" dirty="0" smtClean="0">
              <a:hlinkClick xmlns:r="http://schemas.openxmlformats.org/officeDocument/2006/relationships" r:id="" action="ppaction://hlinksldjump"/>
            </a:rPr>
            <a:t>PROBLEMAS</a:t>
          </a:r>
          <a:endParaRPr lang="es-CO" sz="1300" b="1" kern="1200" dirty="0"/>
        </a:p>
      </dsp:txBody>
      <dsp:txXfrm>
        <a:off x="0" y="3598531"/>
        <a:ext cx="8286808" cy="311805"/>
      </dsp:txXfrm>
    </dsp:sp>
    <dsp:sp modelId="{E31B441A-84BF-45CF-9842-2773A49092AC}">
      <dsp:nvSpPr>
        <dsp:cNvPr id="0" name=""/>
        <dsp:cNvSpPr/>
      </dsp:nvSpPr>
      <dsp:spPr>
        <a:xfrm>
          <a:off x="0" y="3947776"/>
          <a:ext cx="8286808" cy="31180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1" kern="1200" dirty="0" smtClean="0">
              <a:hlinkClick xmlns:r="http://schemas.openxmlformats.org/officeDocument/2006/relationships" r:id="" action="ppaction://hlinksldjump"/>
            </a:rPr>
            <a:t>RESULTADOS</a:t>
          </a:r>
          <a:endParaRPr lang="es-CO" sz="1300" b="1" kern="1200" dirty="0"/>
        </a:p>
      </dsp:txBody>
      <dsp:txXfrm>
        <a:off x="0" y="3947776"/>
        <a:ext cx="8286808" cy="311805"/>
      </dsp:txXfrm>
    </dsp:sp>
    <dsp:sp modelId="{404D3BBF-205A-4C3D-BC98-B24C4B1351B7}">
      <dsp:nvSpPr>
        <dsp:cNvPr id="0" name=""/>
        <dsp:cNvSpPr/>
      </dsp:nvSpPr>
      <dsp:spPr>
        <a:xfrm>
          <a:off x="0" y="4297021"/>
          <a:ext cx="8286808" cy="31180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CO" sz="1300" b="1" kern="1200" dirty="0" smtClean="0">
              <a:hlinkClick xmlns:r="http://schemas.openxmlformats.org/officeDocument/2006/relationships" r:id="" action="ppaction://hlinksldjump"/>
            </a:rPr>
            <a:t>RECOMENDACIONES</a:t>
          </a:r>
          <a:endParaRPr lang="es-CO" sz="1300" b="1" kern="1200" dirty="0"/>
        </a:p>
      </dsp:txBody>
      <dsp:txXfrm>
        <a:off x="0" y="4297021"/>
        <a:ext cx="8286808" cy="31180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EB54962-767C-4262-9AE3-54B38049FF31}">
      <dsp:nvSpPr>
        <dsp:cNvPr id="0" name=""/>
        <dsp:cNvSpPr/>
      </dsp:nvSpPr>
      <dsp:spPr>
        <a:xfrm>
          <a:off x="0" y="90766"/>
          <a:ext cx="7643866" cy="407745"/>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CO" sz="1700" kern="1200" dirty="0" smtClean="0">
              <a:hlinkClick xmlns:r="http://schemas.openxmlformats.org/officeDocument/2006/relationships" r:id="" action="ppaction://hlinksldjump"/>
            </a:rPr>
            <a:t>SIG</a:t>
          </a:r>
          <a:endParaRPr lang="es-CO" sz="1700" kern="1200" dirty="0"/>
        </a:p>
      </dsp:txBody>
      <dsp:txXfrm>
        <a:off x="0" y="90766"/>
        <a:ext cx="7643866" cy="407745"/>
      </dsp:txXfrm>
    </dsp:sp>
    <dsp:sp modelId="{9A395537-905A-4136-8092-EFBE6A245B2E}">
      <dsp:nvSpPr>
        <dsp:cNvPr id="0" name=""/>
        <dsp:cNvSpPr/>
      </dsp:nvSpPr>
      <dsp:spPr>
        <a:xfrm>
          <a:off x="0" y="547471"/>
          <a:ext cx="7643866" cy="407745"/>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CO" sz="1700" kern="1200" dirty="0" smtClean="0">
              <a:hlinkClick xmlns:r="http://schemas.openxmlformats.org/officeDocument/2006/relationships" r:id="" action="ppaction://hlinksldjump"/>
            </a:rPr>
            <a:t>SISTEMAS DE REFERENCIA</a:t>
          </a:r>
          <a:endParaRPr lang="es-CO" sz="1700" kern="1200" dirty="0"/>
        </a:p>
      </dsp:txBody>
      <dsp:txXfrm>
        <a:off x="0" y="547471"/>
        <a:ext cx="7643866" cy="407745"/>
      </dsp:txXfrm>
    </dsp:sp>
    <dsp:sp modelId="{B10DABF8-19DE-4C42-B359-8B8A5DCC9009}">
      <dsp:nvSpPr>
        <dsp:cNvPr id="0" name=""/>
        <dsp:cNvSpPr/>
      </dsp:nvSpPr>
      <dsp:spPr>
        <a:xfrm>
          <a:off x="0" y="1004176"/>
          <a:ext cx="7643866" cy="407745"/>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CO" sz="1700" kern="1200" dirty="0" smtClean="0">
              <a:hlinkClick xmlns:r="http://schemas.openxmlformats.org/officeDocument/2006/relationships" r:id="" action="ppaction://hlinksldjump"/>
            </a:rPr>
            <a:t>GPS</a:t>
          </a:r>
          <a:endParaRPr lang="es-CO" sz="1700" kern="1200" dirty="0"/>
        </a:p>
      </dsp:txBody>
      <dsp:txXfrm>
        <a:off x="0" y="1004176"/>
        <a:ext cx="7643866" cy="407745"/>
      </dsp:txXfrm>
    </dsp:sp>
    <dsp:sp modelId="{C8BB8D14-975A-4F56-A3DC-AF864B6D664D}">
      <dsp:nvSpPr>
        <dsp:cNvPr id="0" name=""/>
        <dsp:cNvSpPr/>
      </dsp:nvSpPr>
      <dsp:spPr>
        <a:xfrm>
          <a:off x="0" y="1460882"/>
          <a:ext cx="7643866" cy="407745"/>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CO" sz="1700" kern="1200" dirty="0" smtClean="0">
              <a:hlinkClick xmlns:r="http://schemas.openxmlformats.org/officeDocument/2006/relationships" r:id="" action="ppaction://hlinksldjump"/>
            </a:rPr>
            <a:t>GEOSERVICIOS</a:t>
          </a:r>
          <a:endParaRPr lang="es-CO" sz="1700" kern="1200" dirty="0"/>
        </a:p>
      </dsp:txBody>
      <dsp:txXfrm>
        <a:off x="0" y="1460882"/>
        <a:ext cx="7643866" cy="407745"/>
      </dsp:txXfrm>
    </dsp:sp>
    <dsp:sp modelId="{0B800442-A58B-4595-AEBF-B1621CE361DC}">
      <dsp:nvSpPr>
        <dsp:cNvPr id="0" name=""/>
        <dsp:cNvSpPr/>
      </dsp:nvSpPr>
      <dsp:spPr>
        <a:xfrm>
          <a:off x="0" y="1917587"/>
          <a:ext cx="7643866" cy="407745"/>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CO" sz="1700" kern="1200" dirty="0" smtClean="0">
              <a:hlinkClick xmlns:r="http://schemas.openxmlformats.org/officeDocument/2006/relationships" r:id="" action="ppaction://hlinksldjump"/>
            </a:rPr>
            <a:t>BASES DE DATOS ESPACIALES</a:t>
          </a:r>
          <a:endParaRPr lang="es-CO" sz="1700" kern="1200" dirty="0"/>
        </a:p>
      </dsp:txBody>
      <dsp:txXfrm>
        <a:off x="0" y="1917587"/>
        <a:ext cx="7643866" cy="407745"/>
      </dsp:txXfrm>
    </dsp:sp>
    <dsp:sp modelId="{19D903FD-C9F9-4CB5-8B26-3AC41A14C0B7}">
      <dsp:nvSpPr>
        <dsp:cNvPr id="0" name=""/>
        <dsp:cNvSpPr/>
      </dsp:nvSpPr>
      <dsp:spPr>
        <a:xfrm>
          <a:off x="0" y="2374292"/>
          <a:ext cx="7643866" cy="407745"/>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CO" sz="1700" kern="1200" dirty="0" smtClean="0">
              <a:hlinkClick xmlns:r="http://schemas.openxmlformats.org/officeDocument/2006/relationships" r:id="" action="ppaction://hlinksldjump"/>
            </a:rPr>
            <a:t>SERVIDORES DE MAPAS</a:t>
          </a:r>
          <a:endParaRPr lang="es-CO" sz="1700" kern="1200" dirty="0"/>
        </a:p>
      </dsp:txBody>
      <dsp:txXfrm>
        <a:off x="0" y="2374292"/>
        <a:ext cx="7643866" cy="407745"/>
      </dsp:txXfrm>
    </dsp:sp>
    <dsp:sp modelId="{280E55B7-F149-4299-A860-C06A0CA77179}">
      <dsp:nvSpPr>
        <dsp:cNvPr id="0" name=""/>
        <dsp:cNvSpPr/>
      </dsp:nvSpPr>
      <dsp:spPr>
        <a:xfrm>
          <a:off x="0" y="2830997"/>
          <a:ext cx="7643866" cy="407745"/>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CO" sz="1700" kern="1200" dirty="0" smtClean="0">
              <a:hlinkClick xmlns:r="http://schemas.openxmlformats.org/officeDocument/2006/relationships" r:id="" action="ppaction://hlinksldjump"/>
            </a:rPr>
            <a:t>CLIENTES SIG</a:t>
          </a:r>
          <a:endParaRPr lang="es-CO" sz="1700" kern="1200" dirty="0"/>
        </a:p>
      </dsp:txBody>
      <dsp:txXfrm>
        <a:off x="0" y="2830997"/>
        <a:ext cx="7643866" cy="407745"/>
      </dsp:txXfrm>
    </dsp:sp>
    <dsp:sp modelId="{A9D94293-E1B4-4787-8522-7FD861CB8E23}">
      <dsp:nvSpPr>
        <dsp:cNvPr id="0" name=""/>
        <dsp:cNvSpPr/>
      </dsp:nvSpPr>
      <dsp:spPr>
        <a:xfrm>
          <a:off x="0" y="3287702"/>
          <a:ext cx="7643866" cy="407745"/>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CO" sz="1700" kern="1200" dirty="0" smtClean="0">
              <a:hlinkClick xmlns:r="http://schemas.openxmlformats.org/officeDocument/2006/relationships" r:id="" action="ppaction://hlinksldjump"/>
            </a:rPr>
            <a:t>ARQUITECTURA</a:t>
          </a:r>
          <a:endParaRPr lang="es-CO" sz="1700" kern="1200" dirty="0"/>
        </a:p>
      </dsp:txBody>
      <dsp:txXfrm>
        <a:off x="0" y="3287702"/>
        <a:ext cx="7643866" cy="40774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13CDC7D-52C7-4F77-BFD2-0EFEE1973F56}">
      <dsp:nvSpPr>
        <dsp:cNvPr id="0" name=""/>
        <dsp:cNvSpPr/>
      </dsp:nvSpPr>
      <dsp:spPr>
        <a:xfrm rot="10800000">
          <a:off x="1060789" y="0"/>
          <a:ext cx="3515442" cy="701284"/>
        </a:xfrm>
        <a:prstGeom prst="homePlat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9247" tIns="64770" rIns="120904" bIns="64770" numCol="1" spcCol="1270" anchor="t" anchorCtr="0">
          <a:noAutofit/>
        </a:bodyPr>
        <a:lstStyle/>
        <a:p>
          <a:pPr lvl="0" algn="l" defTabSz="755650" rtl="0">
            <a:lnSpc>
              <a:spcPct val="90000"/>
            </a:lnSpc>
            <a:spcBef>
              <a:spcPct val="0"/>
            </a:spcBef>
            <a:spcAft>
              <a:spcPct val="35000"/>
            </a:spcAft>
          </a:pPr>
          <a:r>
            <a:rPr lang="es-CO" sz="1700" b="0" i="0" kern="1200" baseline="0" dirty="0" smtClean="0"/>
            <a:t>Motor de Base de datos</a:t>
          </a:r>
          <a:endParaRPr lang="es-CO" sz="1700" kern="1200" dirty="0"/>
        </a:p>
        <a:p>
          <a:pPr marL="114300" lvl="1" indent="-114300" algn="l" defTabSz="577850" rtl="0">
            <a:lnSpc>
              <a:spcPct val="90000"/>
            </a:lnSpc>
            <a:spcBef>
              <a:spcPct val="0"/>
            </a:spcBef>
            <a:spcAft>
              <a:spcPct val="15000"/>
            </a:spcAft>
            <a:buChar char="••"/>
          </a:pPr>
          <a:r>
            <a:rPr lang="es-CO" sz="1300" b="0" i="0" kern="1200" baseline="0" dirty="0" err="1" smtClean="0"/>
            <a:t>PostgreSQL</a:t>
          </a:r>
          <a:r>
            <a:rPr lang="es-CO" sz="1300" b="0" i="0" kern="1200" baseline="0" dirty="0" smtClean="0"/>
            <a:t> + </a:t>
          </a:r>
          <a:r>
            <a:rPr lang="es-CO" sz="1300" b="0" i="0" kern="1200" baseline="0" dirty="0" err="1" smtClean="0"/>
            <a:t>PostGIS</a:t>
          </a:r>
          <a:endParaRPr lang="es-CO" sz="1300" b="0" i="0" kern="1200" baseline="0" dirty="0"/>
        </a:p>
      </dsp:txBody>
      <dsp:txXfrm rot="10800000">
        <a:off x="1060789" y="0"/>
        <a:ext cx="3515442" cy="701284"/>
      </dsp:txXfrm>
    </dsp:sp>
    <dsp:sp modelId="{E4FAC935-8AB9-4FEC-B15D-88BB739C8E43}">
      <dsp:nvSpPr>
        <dsp:cNvPr id="0" name=""/>
        <dsp:cNvSpPr/>
      </dsp:nvSpPr>
      <dsp:spPr>
        <a:xfrm>
          <a:off x="710147" y="1878"/>
          <a:ext cx="701284" cy="701284"/>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B3F0B25-A645-4F82-AE63-2580A553E0EF}">
      <dsp:nvSpPr>
        <dsp:cNvPr id="0" name=""/>
        <dsp:cNvSpPr/>
      </dsp:nvSpPr>
      <dsp:spPr>
        <a:xfrm rot="10800000">
          <a:off x="1060789" y="912501"/>
          <a:ext cx="3515442" cy="701284"/>
        </a:xfrm>
        <a:prstGeom prst="homePlat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9247" tIns="64770" rIns="120904" bIns="64770" numCol="1" spcCol="1270" anchor="t" anchorCtr="0">
          <a:noAutofit/>
        </a:bodyPr>
        <a:lstStyle/>
        <a:p>
          <a:pPr lvl="0" algn="l" defTabSz="755650" rtl="0">
            <a:lnSpc>
              <a:spcPct val="90000"/>
            </a:lnSpc>
            <a:spcBef>
              <a:spcPct val="0"/>
            </a:spcBef>
            <a:spcAft>
              <a:spcPct val="35000"/>
            </a:spcAft>
          </a:pPr>
          <a:r>
            <a:rPr lang="es-CO" sz="1700" b="0" i="0" kern="1200" baseline="0" dirty="0" smtClean="0"/>
            <a:t>Administrador de Mapas</a:t>
          </a:r>
          <a:endParaRPr lang="es-CO" sz="1700" kern="1200" dirty="0"/>
        </a:p>
        <a:p>
          <a:pPr marL="114300" lvl="1" indent="-114300" algn="l" defTabSz="577850" rtl="0">
            <a:lnSpc>
              <a:spcPct val="90000"/>
            </a:lnSpc>
            <a:spcBef>
              <a:spcPct val="0"/>
            </a:spcBef>
            <a:spcAft>
              <a:spcPct val="15000"/>
            </a:spcAft>
            <a:buChar char="••"/>
          </a:pPr>
          <a:r>
            <a:rPr lang="es-CO" sz="1300" b="0" i="0" kern="1200" baseline="0" dirty="0" err="1" smtClean="0"/>
            <a:t>GvSIG</a:t>
          </a:r>
          <a:endParaRPr lang="es-CO" sz="1300" b="0" i="0" kern="1200" baseline="0" dirty="0"/>
        </a:p>
      </dsp:txBody>
      <dsp:txXfrm rot="10800000">
        <a:off x="1060789" y="912501"/>
        <a:ext cx="3515442" cy="701284"/>
      </dsp:txXfrm>
    </dsp:sp>
    <dsp:sp modelId="{3825D2A9-8EAA-48D5-B4AD-E5F3B0FA9A9F}">
      <dsp:nvSpPr>
        <dsp:cNvPr id="0" name=""/>
        <dsp:cNvSpPr/>
      </dsp:nvSpPr>
      <dsp:spPr>
        <a:xfrm>
          <a:off x="710147" y="912501"/>
          <a:ext cx="701284" cy="701284"/>
        </a:xfrm>
        <a:prstGeom prst="ellipse">
          <a:avLst/>
        </a:prstGeom>
        <a:blipFill rotWithShape="0">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395DAA7-1D27-4D10-9C27-F95C8F45BEAC}">
      <dsp:nvSpPr>
        <dsp:cNvPr id="0" name=""/>
        <dsp:cNvSpPr/>
      </dsp:nvSpPr>
      <dsp:spPr>
        <a:xfrm rot="10800000">
          <a:off x="1060789" y="1823123"/>
          <a:ext cx="3515442" cy="701284"/>
        </a:xfrm>
        <a:prstGeom prst="homePlat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9247" tIns="64770" rIns="120904" bIns="64770" numCol="1" spcCol="1270" anchor="t" anchorCtr="0">
          <a:noAutofit/>
        </a:bodyPr>
        <a:lstStyle/>
        <a:p>
          <a:pPr lvl="0" algn="l" defTabSz="755650" rtl="0">
            <a:lnSpc>
              <a:spcPct val="90000"/>
            </a:lnSpc>
            <a:spcBef>
              <a:spcPct val="0"/>
            </a:spcBef>
            <a:spcAft>
              <a:spcPct val="35000"/>
            </a:spcAft>
          </a:pPr>
          <a:r>
            <a:rPr lang="es-CO" sz="1700" b="0" i="0" kern="1200" baseline="0" dirty="0" smtClean="0"/>
            <a:t>Servidor de Mapas</a:t>
          </a:r>
          <a:endParaRPr lang="es-CO" sz="1700" kern="1200" dirty="0"/>
        </a:p>
        <a:p>
          <a:pPr marL="114300" lvl="1" indent="-114300" algn="l" defTabSz="577850" rtl="0">
            <a:lnSpc>
              <a:spcPct val="90000"/>
            </a:lnSpc>
            <a:spcBef>
              <a:spcPct val="0"/>
            </a:spcBef>
            <a:spcAft>
              <a:spcPct val="15000"/>
            </a:spcAft>
            <a:buChar char="••"/>
          </a:pPr>
          <a:r>
            <a:rPr lang="es-CO" sz="1300" b="0" i="0" kern="1200" baseline="0" dirty="0" err="1" smtClean="0"/>
            <a:t>Geoserver</a:t>
          </a:r>
          <a:endParaRPr lang="es-CO" sz="1300" b="0" i="0" kern="1200" baseline="0" dirty="0"/>
        </a:p>
      </dsp:txBody>
      <dsp:txXfrm rot="10800000">
        <a:off x="1060789" y="1823123"/>
        <a:ext cx="3515442" cy="701284"/>
      </dsp:txXfrm>
    </dsp:sp>
    <dsp:sp modelId="{6D4BFBE1-0EBA-4F75-875F-D75556D7EA2E}">
      <dsp:nvSpPr>
        <dsp:cNvPr id="0" name=""/>
        <dsp:cNvSpPr/>
      </dsp:nvSpPr>
      <dsp:spPr>
        <a:xfrm>
          <a:off x="710147" y="1823123"/>
          <a:ext cx="701284" cy="701284"/>
        </a:xfrm>
        <a:prstGeom prst="ellipse">
          <a:avLst/>
        </a:prstGeom>
        <a:blipFill rotWithShape="0">
          <a:blip xmlns:r="http://schemas.openxmlformats.org/officeDocument/2006/relationships" r:embed="rId3"/>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D08BCDC-836F-4AAA-ADEC-C7F36A851080}">
      <dsp:nvSpPr>
        <dsp:cNvPr id="0" name=""/>
        <dsp:cNvSpPr/>
      </dsp:nvSpPr>
      <dsp:spPr>
        <a:xfrm rot="10800000">
          <a:off x="1060789" y="2733746"/>
          <a:ext cx="3515442" cy="701284"/>
        </a:xfrm>
        <a:prstGeom prst="homePlat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9247" tIns="64770" rIns="120904" bIns="64770" numCol="1" spcCol="1270" anchor="t" anchorCtr="0">
          <a:noAutofit/>
        </a:bodyPr>
        <a:lstStyle/>
        <a:p>
          <a:pPr lvl="0" algn="l" defTabSz="755650" rtl="0">
            <a:lnSpc>
              <a:spcPct val="90000"/>
            </a:lnSpc>
            <a:spcBef>
              <a:spcPct val="0"/>
            </a:spcBef>
            <a:spcAft>
              <a:spcPct val="35000"/>
            </a:spcAft>
          </a:pPr>
          <a:r>
            <a:rPr lang="es-CO" sz="1700" b="0" i="0" kern="1200" baseline="0" dirty="0" smtClean="0"/>
            <a:t>Publicación de mapas</a:t>
          </a:r>
          <a:endParaRPr lang="es-CO" sz="1700" kern="1200" dirty="0"/>
        </a:p>
        <a:p>
          <a:pPr marL="114300" lvl="1" indent="-114300" algn="l" defTabSz="577850" rtl="0">
            <a:lnSpc>
              <a:spcPct val="90000"/>
            </a:lnSpc>
            <a:spcBef>
              <a:spcPct val="0"/>
            </a:spcBef>
            <a:spcAft>
              <a:spcPct val="15000"/>
            </a:spcAft>
            <a:buChar char="••"/>
          </a:pPr>
          <a:r>
            <a:rPr lang="es-CO" sz="1300" b="0" i="0" kern="1200" baseline="0" dirty="0" smtClean="0"/>
            <a:t>OpenLayers</a:t>
          </a:r>
          <a:endParaRPr lang="es-CO" sz="1300" kern="1200" dirty="0"/>
        </a:p>
      </dsp:txBody>
      <dsp:txXfrm rot="10800000">
        <a:off x="1060789" y="2733746"/>
        <a:ext cx="3515442" cy="701284"/>
      </dsp:txXfrm>
    </dsp:sp>
    <dsp:sp modelId="{39ECA060-9777-4388-8BEE-6F5EDDC48CF7}">
      <dsp:nvSpPr>
        <dsp:cNvPr id="0" name=""/>
        <dsp:cNvSpPr/>
      </dsp:nvSpPr>
      <dsp:spPr>
        <a:xfrm>
          <a:off x="710147" y="2733746"/>
          <a:ext cx="701284" cy="701284"/>
        </a:xfrm>
        <a:prstGeom prst="ellipse">
          <a:avLst/>
        </a:prstGeom>
        <a:blipFill rotWithShape="0">
          <a:blip xmlns:r="http://schemas.openxmlformats.org/officeDocument/2006/relationships" r:embed="rId4"/>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598B08F-49B6-4C51-A441-A9C4FF729973}">
      <dsp:nvSpPr>
        <dsp:cNvPr id="0" name=""/>
        <dsp:cNvSpPr/>
      </dsp:nvSpPr>
      <dsp:spPr>
        <a:xfrm rot="10800000">
          <a:off x="1060789" y="3644369"/>
          <a:ext cx="3515442" cy="701284"/>
        </a:xfrm>
        <a:prstGeom prst="homePlat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9247" tIns="64770" rIns="120904" bIns="64770" numCol="1" spcCol="1270" anchor="t" anchorCtr="0">
          <a:noAutofit/>
        </a:bodyPr>
        <a:lstStyle/>
        <a:p>
          <a:pPr lvl="0" algn="l" defTabSz="755650" rtl="0">
            <a:lnSpc>
              <a:spcPct val="90000"/>
            </a:lnSpc>
            <a:spcBef>
              <a:spcPct val="0"/>
            </a:spcBef>
            <a:spcAft>
              <a:spcPct val="35000"/>
            </a:spcAft>
          </a:pPr>
          <a:r>
            <a:rPr lang="es-CO" sz="1700" b="0" i="0" kern="1200" baseline="0" dirty="0" smtClean="0"/>
            <a:t>Framework de aplicación web</a:t>
          </a:r>
          <a:endParaRPr lang="es-CO" sz="1700" kern="1200" dirty="0"/>
        </a:p>
        <a:p>
          <a:pPr marL="114300" lvl="1" indent="-114300" algn="l" defTabSz="577850" rtl="0">
            <a:lnSpc>
              <a:spcPct val="90000"/>
            </a:lnSpc>
            <a:spcBef>
              <a:spcPct val="0"/>
            </a:spcBef>
            <a:spcAft>
              <a:spcPct val="15000"/>
            </a:spcAft>
            <a:buChar char="••"/>
          </a:pPr>
          <a:r>
            <a:rPr lang="es-CO" sz="1300" b="0" i="0" kern="1200" baseline="0" dirty="0" smtClean="0"/>
            <a:t>ZK</a:t>
          </a:r>
          <a:endParaRPr lang="es-CO" sz="1300" kern="1200" dirty="0"/>
        </a:p>
      </dsp:txBody>
      <dsp:txXfrm rot="10800000">
        <a:off x="1060789" y="3644369"/>
        <a:ext cx="3515442" cy="701284"/>
      </dsp:txXfrm>
    </dsp:sp>
    <dsp:sp modelId="{C169FDCE-7FDC-4DDD-BACA-CFDF71994A4E}">
      <dsp:nvSpPr>
        <dsp:cNvPr id="0" name=""/>
        <dsp:cNvSpPr/>
      </dsp:nvSpPr>
      <dsp:spPr>
        <a:xfrm>
          <a:off x="710147" y="3644369"/>
          <a:ext cx="701284" cy="701284"/>
        </a:xfrm>
        <a:prstGeom prst="ellipse">
          <a:avLst/>
        </a:prstGeom>
        <a:blipFill rotWithShape="0">
          <a:blip xmlns:r="http://schemas.openxmlformats.org/officeDocument/2006/relationships" r:embed="rId5"/>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7D0BC24-9FF7-4EC2-9473-34AF6C3B37BF}">
      <dsp:nvSpPr>
        <dsp:cNvPr id="0" name=""/>
        <dsp:cNvSpPr/>
      </dsp:nvSpPr>
      <dsp:spPr>
        <a:xfrm rot="10800000">
          <a:off x="1060789" y="4554992"/>
          <a:ext cx="3515442" cy="701284"/>
        </a:xfrm>
        <a:prstGeom prst="homePlat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9247" tIns="64770" rIns="120904" bIns="64770" numCol="1" spcCol="1270" anchor="t" anchorCtr="0">
          <a:noAutofit/>
        </a:bodyPr>
        <a:lstStyle/>
        <a:p>
          <a:pPr lvl="0" algn="l" defTabSz="755650" rtl="0">
            <a:lnSpc>
              <a:spcPct val="90000"/>
            </a:lnSpc>
            <a:spcBef>
              <a:spcPct val="0"/>
            </a:spcBef>
            <a:spcAft>
              <a:spcPct val="35000"/>
            </a:spcAft>
          </a:pPr>
          <a:r>
            <a:rPr lang="es-CO" sz="1700" b="0" i="0" kern="1200" baseline="0" dirty="0" smtClean="0"/>
            <a:t>Framework cliente administrador</a:t>
          </a:r>
          <a:endParaRPr lang="es-CO" sz="1700" kern="1200" dirty="0"/>
        </a:p>
        <a:p>
          <a:pPr marL="114300" lvl="1" indent="-114300" algn="l" defTabSz="577850" rtl="0">
            <a:lnSpc>
              <a:spcPct val="90000"/>
            </a:lnSpc>
            <a:spcBef>
              <a:spcPct val="0"/>
            </a:spcBef>
            <a:spcAft>
              <a:spcPct val="15000"/>
            </a:spcAft>
            <a:buChar char="••"/>
          </a:pPr>
          <a:r>
            <a:rPr lang="es-CO" sz="1300" b="0" i="0" kern="1200" baseline="0" dirty="0" smtClean="0"/>
            <a:t>Java Swing </a:t>
          </a:r>
          <a:r>
            <a:rPr lang="es-CO" sz="1300" b="0" i="0" kern="1200" baseline="0" dirty="0" err="1" smtClean="0"/>
            <a:t>Application</a:t>
          </a:r>
          <a:r>
            <a:rPr lang="es-CO" sz="1300" b="0" i="0" kern="1200" baseline="0" dirty="0" smtClean="0"/>
            <a:t> Framework</a:t>
          </a:r>
          <a:endParaRPr lang="es-CO" sz="1300" b="0" i="0" kern="1200" baseline="0" dirty="0"/>
        </a:p>
      </dsp:txBody>
      <dsp:txXfrm rot="10800000">
        <a:off x="1060789" y="4554992"/>
        <a:ext cx="3515442" cy="701284"/>
      </dsp:txXfrm>
    </dsp:sp>
    <dsp:sp modelId="{98563832-5D3A-4EBD-8ABD-4D4720B0FE5D}">
      <dsp:nvSpPr>
        <dsp:cNvPr id="0" name=""/>
        <dsp:cNvSpPr/>
      </dsp:nvSpPr>
      <dsp:spPr>
        <a:xfrm>
          <a:off x="710147" y="4554992"/>
          <a:ext cx="701284" cy="701284"/>
        </a:xfrm>
        <a:prstGeom prst="ellipse">
          <a:avLst/>
        </a:prstGeom>
        <a:blipFill rotWithShape="0">
          <a:blip xmlns:r="http://schemas.openxmlformats.org/officeDocument/2006/relationships" r:embed="rId6"/>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4B371F-B288-48CE-AB81-F27C47CB5DEC}">
      <dsp:nvSpPr>
        <dsp:cNvPr id="0" name=""/>
        <dsp:cNvSpPr/>
      </dsp:nvSpPr>
      <dsp:spPr>
        <a:xfrm>
          <a:off x="273250" y="0"/>
          <a:ext cx="3096837" cy="2857519"/>
        </a:xfrm>
        <a:prstGeom prst="rightArrow">
          <a:avLst/>
        </a:prstGeom>
        <a:solidFill>
          <a:schemeClr val="dk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40A0CCA2-9FCD-4849-A868-683091FB5C80}">
      <dsp:nvSpPr>
        <dsp:cNvPr id="0" name=""/>
        <dsp:cNvSpPr/>
      </dsp:nvSpPr>
      <dsp:spPr>
        <a:xfrm>
          <a:off x="1036074" y="857256"/>
          <a:ext cx="1571189" cy="1143008"/>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s-CO" sz="1600" b="1" kern="1200" dirty="0" smtClean="0"/>
            <a:t>CRITERIOS</a:t>
          </a:r>
          <a:endParaRPr lang="es-CO" sz="1600" kern="1200" dirty="0"/>
        </a:p>
        <a:p>
          <a:pPr marL="114300" lvl="1" indent="-114300" algn="l" defTabSz="533400" rtl="0">
            <a:lnSpc>
              <a:spcPct val="90000"/>
            </a:lnSpc>
            <a:spcBef>
              <a:spcPct val="0"/>
            </a:spcBef>
            <a:spcAft>
              <a:spcPct val="15000"/>
            </a:spcAft>
            <a:buChar char="••"/>
          </a:pPr>
          <a:r>
            <a:rPr lang="es-CO" sz="1200" kern="1200" dirty="0" smtClean="0"/>
            <a:t>OPEN SOURCE</a:t>
          </a:r>
          <a:endParaRPr lang="es-CO" sz="1200" kern="1200" dirty="0"/>
        </a:p>
        <a:p>
          <a:pPr marL="114300" lvl="1" indent="-114300" algn="l" defTabSz="533400" rtl="0">
            <a:lnSpc>
              <a:spcPct val="90000"/>
            </a:lnSpc>
            <a:spcBef>
              <a:spcPct val="0"/>
            </a:spcBef>
            <a:spcAft>
              <a:spcPct val="15000"/>
            </a:spcAft>
            <a:buChar char="••"/>
          </a:pPr>
          <a:r>
            <a:rPr lang="es-CO" sz="1200" kern="1200" dirty="0" smtClean="0"/>
            <a:t>ESTANDARES OGC</a:t>
          </a:r>
          <a:endParaRPr lang="es-CO" sz="1200" kern="1200" dirty="0"/>
        </a:p>
        <a:p>
          <a:pPr marL="114300" lvl="1" indent="-114300" algn="l" defTabSz="533400" rtl="0">
            <a:lnSpc>
              <a:spcPct val="90000"/>
            </a:lnSpc>
            <a:spcBef>
              <a:spcPct val="0"/>
            </a:spcBef>
            <a:spcAft>
              <a:spcPct val="15000"/>
            </a:spcAft>
            <a:buChar char="••"/>
          </a:pPr>
          <a:r>
            <a:rPr lang="es-CO" sz="1200" kern="1200" dirty="0" smtClean="0"/>
            <a:t>INTEGRACION JAVA</a:t>
          </a:r>
          <a:endParaRPr lang="es-CO" sz="1200" kern="1200" dirty="0"/>
        </a:p>
      </dsp:txBody>
      <dsp:txXfrm>
        <a:off x="1036074" y="857256"/>
        <a:ext cx="1571189" cy="1143008"/>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0E3EE96-5E0C-42CF-8EDA-83BD062F1EC7}">
      <dsp:nvSpPr>
        <dsp:cNvPr id="0" name=""/>
        <dsp:cNvSpPr/>
      </dsp:nvSpPr>
      <dsp:spPr>
        <a:xfrm>
          <a:off x="1216643" y="1883"/>
          <a:ext cx="1427504" cy="71375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s-CO" sz="1400" kern="1200" dirty="0" smtClean="0"/>
            <a:t>CLIENTE</a:t>
          </a:r>
          <a:endParaRPr lang="es-CO" sz="1400" kern="1200" dirty="0"/>
        </a:p>
      </dsp:txBody>
      <dsp:txXfrm>
        <a:off x="1216643" y="1883"/>
        <a:ext cx="1427504" cy="713752"/>
      </dsp:txXfrm>
    </dsp:sp>
    <dsp:sp modelId="{5511B047-9D87-422F-A19F-F02462AFED7C}">
      <dsp:nvSpPr>
        <dsp:cNvPr id="0" name=""/>
        <dsp:cNvSpPr/>
      </dsp:nvSpPr>
      <dsp:spPr>
        <a:xfrm>
          <a:off x="1359393" y="715635"/>
          <a:ext cx="142750" cy="535314"/>
        </a:xfrm>
        <a:custGeom>
          <a:avLst/>
          <a:gdLst/>
          <a:ahLst/>
          <a:cxnLst/>
          <a:rect l="0" t="0" r="0" b="0"/>
          <a:pathLst>
            <a:path>
              <a:moveTo>
                <a:pt x="0" y="0"/>
              </a:moveTo>
              <a:lnTo>
                <a:pt x="0" y="535314"/>
              </a:lnTo>
              <a:lnTo>
                <a:pt x="142750" y="535314"/>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888CF37-B648-4CBD-B4A6-BFBCB1967EF8}">
      <dsp:nvSpPr>
        <dsp:cNvPr id="0" name=""/>
        <dsp:cNvSpPr/>
      </dsp:nvSpPr>
      <dsp:spPr>
        <a:xfrm>
          <a:off x="1502144" y="894073"/>
          <a:ext cx="1142003" cy="71375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s-CO" sz="1300" kern="1200" dirty="0" smtClean="0"/>
            <a:t>VISUALIZAR MAPAS</a:t>
          </a:r>
          <a:endParaRPr lang="es-CO" sz="1300" kern="1200" dirty="0"/>
        </a:p>
      </dsp:txBody>
      <dsp:txXfrm>
        <a:off x="1502144" y="894073"/>
        <a:ext cx="1142003" cy="713752"/>
      </dsp:txXfrm>
    </dsp:sp>
    <dsp:sp modelId="{868721DB-5BE7-4053-AA37-5F73D3430D97}">
      <dsp:nvSpPr>
        <dsp:cNvPr id="0" name=""/>
        <dsp:cNvSpPr/>
      </dsp:nvSpPr>
      <dsp:spPr>
        <a:xfrm>
          <a:off x="1359393" y="715635"/>
          <a:ext cx="142750" cy="1427504"/>
        </a:xfrm>
        <a:custGeom>
          <a:avLst/>
          <a:gdLst/>
          <a:ahLst/>
          <a:cxnLst/>
          <a:rect l="0" t="0" r="0" b="0"/>
          <a:pathLst>
            <a:path>
              <a:moveTo>
                <a:pt x="0" y="0"/>
              </a:moveTo>
              <a:lnTo>
                <a:pt x="0" y="1427504"/>
              </a:lnTo>
              <a:lnTo>
                <a:pt x="142750" y="1427504"/>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FA389A0-9DBB-4785-9739-5AFD91135520}">
      <dsp:nvSpPr>
        <dsp:cNvPr id="0" name=""/>
        <dsp:cNvSpPr/>
      </dsp:nvSpPr>
      <dsp:spPr>
        <a:xfrm>
          <a:off x="1502144" y="1786263"/>
          <a:ext cx="1142003" cy="71375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s-CO" sz="1300" kern="1200" dirty="0" smtClean="0"/>
            <a:t>CONSULTAR EDIFICIOS</a:t>
          </a:r>
          <a:endParaRPr lang="es-CO" sz="1300" kern="1200" dirty="0"/>
        </a:p>
      </dsp:txBody>
      <dsp:txXfrm>
        <a:off x="1502144" y="1786263"/>
        <a:ext cx="1142003" cy="713752"/>
      </dsp:txXfrm>
    </dsp:sp>
    <dsp:sp modelId="{7AE76A66-B22D-48BB-8CCE-D63EC0F96CEA}">
      <dsp:nvSpPr>
        <dsp:cNvPr id="0" name=""/>
        <dsp:cNvSpPr/>
      </dsp:nvSpPr>
      <dsp:spPr>
        <a:xfrm>
          <a:off x="1359393" y="715635"/>
          <a:ext cx="142750" cy="2319694"/>
        </a:xfrm>
        <a:custGeom>
          <a:avLst/>
          <a:gdLst/>
          <a:ahLst/>
          <a:cxnLst/>
          <a:rect l="0" t="0" r="0" b="0"/>
          <a:pathLst>
            <a:path>
              <a:moveTo>
                <a:pt x="0" y="0"/>
              </a:moveTo>
              <a:lnTo>
                <a:pt x="0" y="2319694"/>
              </a:lnTo>
              <a:lnTo>
                <a:pt x="142750" y="2319694"/>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DF43FC3-B207-4028-8C16-94A187047E5C}">
      <dsp:nvSpPr>
        <dsp:cNvPr id="0" name=""/>
        <dsp:cNvSpPr/>
      </dsp:nvSpPr>
      <dsp:spPr>
        <a:xfrm>
          <a:off x="1502144" y="2678454"/>
          <a:ext cx="1142003" cy="71375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s-CO" sz="1300" kern="1200" dirty="0" smtClean="0"/>
            <a:t>CONSULTAR DEPENDENCIAS</a:t>
          </a:r>
          <a:endParaRPr lang="es-CO" sz="1300" kern="1200" dirty="0"/>
        </a:p>
      </dsp:txBody>
      <dsp:txXfrm>
        <a:off x="1502144" y="2678454"/>
        <a:ext cx="1142003" cy="713752"/>
      </dsp:txXfrm>
    </dsp:sp>
    <dsp:sp modelId="{604F7639-476C-4B1D-82FE-9A361650B518}">
      <dsp:nvSpPr>
        <dsp:cNvPr id="0" name=""/>
        <dsp:cNvSpPr/>
      </dsp:nvSpPr>
      <dsp:spPr>
        <a:xfrm>
          <a:off x="1359393" y="715635"/>
          <a:ext cx="142750" cy="3211884"/>
        </a:xfrm>
        <a:custGeom>
          <a:avLst/>
          <a:gdLst/>
          <a:ahLst/>
          <a:cxnLst/>
          <a:rect l="0" t="0" r="0" b="0"/>
          <a:pathLst>
            <a:path>
              <a:moveTo>
                <a:pt x="0" y="0"/>
              </a:moveTo>
              <a:lnTo>
                <a:pt x="0" y="3211884"/>
              </a:lnTo>
              <a:lnTo>
                <a:pt x="142750" y="3211884"/>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36F8D5A-0854-43DD-9365-57464DE51684}">
      <dsp:nvSpPr>
        <dsp:cNvPr id="0" name=""/>
        <dsp:cNvSpPr/>
      </dsp:nvSpPr>
      <dsp:spPr>
        <a:xfrm>
          <a:off x="1502144" y="3570644"/>
          <a:ext cx="1142003" cy="71375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s-CO" sz="1300" kern="1200" dirty="0" smtClean="0"/>
            <a:t>CONSULTAR ZONAS</a:t>
          </a:r>
          <a:endParaRPr lang="es-CO" sz="1300" kern="1200" dirty="0"/>
        </a:p>
      </dsp:txBody>
      <dsp:txXfrm>
        <a:off x="1502144" y="3570644"/>
        <a:ext cx="1142003" cy="713752"/>
      </dsp:txXfrm>
    </dsp:sp>
    <dsp:sp modelId="{1576EA5A-1C45-415D-937F-2B640AD67D96}">
      <dsp:nvSpPr>
        <dsp:cNvPr id="0" name=""/>
        <dsp:cNvSpPr/>
      </dsp:nvSpPr>
      <dsp:spPr>
        <a:xfrm>
          <a:off x="3001023" y="1883"/>
          <a:ext cx="1427504" cy="71375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s-CO" sz="1400" kern="1200" dirty="0" smtClean="0"/>
            <a:t>ADMINISTRADOR</a:t>
          </a:r>
          <a:endParaRPr lang="es-CO" sz="1400" kern="1200" dirty="0"/>
        </a:p>
      </dsp:txBody>
      <dsp:txXfrm>
        <a:off x="3001023" y="1883"/>
        <a:ext cx="1427504" cy="713752"/>
      </dsp:txXfrm>
    </dsp:sp>
    <dsp:sp modelId="{392E1483-DF8C-4288-8936-9DDA1985D3BD}">
      <dsp:nvSpPr>
        <dsp:cNvPr id="0" name=""/>
        <dsp:cNvSpPr/>
      </dsp:nvSpPr>
      <dsp:spPr>
        <a:xfrm>
          <a:off x="3143774" y="715635"/>
          <a:ext cx="142750" cy="535314"/>
        </a:xfrm>
        <a:custGeom>
          <a:avLst/>
          <a:gdLst/>
          <a:ahLst/>
          <a:cxnLst/>
          <a:rect l="0" t="0" r="0" b="0"/>
          <a:pathLst>
            <a:path>
              <a:moveTo>
                <a:pt x="0" y="0"/>
              </a:moveTo>
              <a:lnTo>
                <a:pt x="0" y="535314"/>
              </a:lnTo>
              <a:lnTo>
                <a:pt x="142750" y="535314"/>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1E6571-FA40-4A28-9DCC-40C1AE84601F}">
      <dsp:nvSpPr>
        <dsp:cNvPr id="0" name=""/>
        <dsp:cNvSpPr/>
      </dsp:nvSpPr>
      <dsp:spPr>
        <a:xfrm>
          <a:off x="3286524" y="894073"/>
          <a:ext cx="1142003" cy="71375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s-CO" sz="1300" kern="1200" dirty="0" smtClean="0"/>
            <a:t>ADMINISTRAR MAPAS</a:t>
          </a:r>
          <a:endParaRPr lang="es-CO" sz="1300" kern="1200" dirty="0"/>
        </a:p>
      </dsp:txBody>
      <dsp:txXfrm>
        <a:off x="3286524" y="894073"/>
        <a:ext cx="1142003" cy="713752"/>
      </dsp:txXfrm>
    </dsp:sp>
    <dsp:sp modelId="{5B33BDB1-F1F5-44B3-A483-4C966EACB29E}">
      <dsp:nvSpPr>
        <dsp:cNvPr id="0" name=""/>
        <dsp:cNvSpPr/>
      </dsp:nvSpPr>
      <dsp:spPr>
        <a:xfrm>
          <a:off x="3143774" y="715635"/>
          <a:ext cx="142750" cy="1427504"/>
        </a:xfrm>
        <a:custGeom>
          <a:avLst/>
          <a:gdLst/>
          <a:ahLst/>
          <a:cxnLst/>
          <a:rect l="0" t="0" r="0" b="0"/>
          <a:pathLst>
            <a:path>
              <a:moveTo>
                <a:pt x="0" y="0"/>
              </a:moveTo>
              <a:lnTo>
                <a:pt x="0" y="1427504"/>
              </a:lnTo>
              <a:lnTo>
                <a:pt x="142750" y="1427504"/>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6B5421-65A5-45CD-902E-B96D9DE4F99F}">
      <dsp:nvSpPr>
        <dsp:cNvPr id="0" name=""/>
        <dsp:cNvSpPr/>
      </dsp:nvSpPr>
      <dsp:spPr>
        <a:xfrm>
          <a:off x="3286524" y="1786263"/>
          <a:ext cx="1142003" cy="71375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s-CO" sz="1300" kern="1200" dirty="0" smtClean="0"/>
            <a:t>ADMINISTRAR INFORMACIÓN</a:t>
          </a:r>
          <a:endParaRPr lang="es-CO" sz="1300" kern="1200" dirty="0"/>
        </a:p>
      </dsp:txBody>
      <dsp:txXfrm>
        <a:off x="3286524" y="1786263"/>
        <a:ext cx="1142003" cy="713752"/>
      </dsp:txXfrm>
    </dsp:sp>
    <dsp:sp modelId="{77E7E5DF-2A78-415B-878B-09CF64080276}">
      <dsp:nvSpPr>
        <dsp:cNvPr id="0" name=""/>
        <dsp:cNvSpPr/>
      </dsp:nvSpPr>
      <dsp:spPr>
        <a:xfrm>
          <a:off x="4785404" y="1883"/>
          <a:ext cx="1427504" cy="71375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s-CO" sz="1400" kern="1200" dirty="0" smtClean="0"/>
            <a:t>SISTEMA</a:t>
          </a:r>
          <a:endParaRPr lang="es-CO" sz="1400" kern="1200" dirty="0"/>
        </a:p>
      </dsp:txBody>
      <dsp:txXfrm>
        <a:off x="4785404" y="1883"/>
        <a:ext cx="1427504" cy="713752"/>
      </dsp:txXfrm>
    </dsp:sp>
    <dsp:sp modelId="{F3E179B5-CF1D-44A5-B9F8-C78F2D4A2D08}">
      <dsp:nvSpPr>
        <dsp:cNvPr id="0" name=""/>
        <dsp:cNvSpPr/>
      </dsp:nvSpPr>
      <dsp:spPr>
        <a:xfrm>
          <a:off x="4928154" y="715635"/>
          <a:ext cx="142750" cy="535314"/>
        </a:xfrm>
        <a:custGeom>
          <a:avLst/>
          <a:gdLst/>
          <a:ahLst/>
          <a:cxnLst/>
          <a:rect l="0" t="0" r="0" b="0"/>
          <a:pathLst>
            <a:path>
              <a:moveTo>
                <a:pt x="0" y="0"/>
              </a:moveTo>
              <a:lnTo>
                <a:pt x="0" y="535314"/>
              </a:lnTo>
              <a:lnTo>
                <a:pt x="142750" y="535314"/>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7D5A6BC-C603-46ED-AD91-66AE02A34EDA}">
      <dsp:nvSpPr>
        <dsp:cNvPr id="0" name=""/>
        <dsp:cNvSpPr/>
      </dsp:nvSpPr>
      <dsp:spPr>
        <a:xfrm>
          <a:off x="5070905" y="894073"/>
          <a:ext cx="1142003" cy="71375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s-CO" sz="1300" kern="1200" dirty="0" smtClean="0"/>
            <a:t>ALMACENE INFORMACION</a:t>
          </a:r>
          <a:endParaRPr lang="es-CO" sz="1300" kern="1200" dirty="0"/>
        </a:p>
      </dsp:txBody>
      <dsp:txXfrm>
        <a:off x="5070905" y="894073"/>
        <a:ext cx="1142003" cy="713752"/>
      </dsp:txXfrm>
    </dsp:sp>
    <dsp:sp modelId="{2C88E275-92A8-4AB7-97A4-79A52D3D1F90}">
      <dsp:nvSpPr>
        <dsp:cNvPr id="0" name=""/>
        <dsp:cNvSpPr/>
      </dsp:nvSpPr>
      <dsp:spPr>
        <a:xfrm>
          <a:off x="4928154" y="715635"/>
          <a:ext cx="142750" cy="1427504"/>
        </a:xfrm>
        <a:custGeom>
          <a:avLst/>
          <a:gdLst/>
          <a:ahLst/>
          <a:cxnLst/>
          <a:rect l="0" t="0" r="0" b="0"/>
          <a:pathLst>
            <a:path>
              <a:moveTo>
                <a:pt x="0" y="0"/>
              </a:moveTo>
              <a:lnTo>
                <a:pt x="0" y="1427504"/>
              </a:lnTo>
              <a:lnTo>
                <a:pt x="142750" y="1427504"/>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4F34A1-5689-4B4A-9448-4DAF461882EB}">
      <dsp:nvSpPr>
        <dsp:cNvPr id="0" name=""/>
        <dsp:cNvSpPr/>
      </dsp:nvSpPr>
      <dsp:spPr>
        <a:xfrm>
          <a:off x="5070905" y="1786263"/>
          <a:ext cx="1142003" cy="71375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s-CO" sz="1300" kern="1200" dirty="0" smtClean="0"/>
            <a:t>CORRE Y EJECUTA CONSULTAS</a:t>
          </a:r>
          <a:endParaRPr lang="es-CO" sz="1300" kern="1200" dirty="0"/>
        </a:p>
      </dsp:txBody>
      <dsp:txXfrm>
        <a:off x="5070905" y="1786263"/>
        <a:ext cx="1142003" cy="713752"/>
      </dsp:txXfrm>
    </dsp:sp>
    <dsp:sp modelId="{4E204C32-2190-4348-AD42-D34D3BF10DE8}">
      <dsp:nvSpPr>
        <dsp:cNvPr id="0" name=""/>
        <dsp:cNvSpPr/>
      </dsp:nvSpPr>
      <dsp:spPr>
        <a:xfrm>
          <a:off x="4928154" y="715635"/>
          <a:ext cx="142750" cy="2319694"/>
        </a:xfrm>
        <a:custGeom>
          <a:avLst/>
          <a:gdLst/>
          <a:ahLst/>
          <a:cxnLst/>
          <a:rect l="0" t="0" r="0" b="0"/>
          <a:pathLst>
            <a:path>
              <a:moveTo>
                <a:pt x="0" y="0"/>
              </a:moveTo>
              <a:lnTo>
                <a:pt x="0" y="2319694"/>
              </a:lnTo>
              <a:lnTo>
                <a:pt x="142750" y="2319694"/>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E741CE8-B9D0-42A6-A06F-8551BB83AA87}">
      <dsp:nvSpPr>
        <dsp:cNvPr id="0" name=""/>
        <dsp:cNvSpPr/>
      </dsp:nvSpPr>
      <dsp:spPr>
        <a:xfrm>
          <a:off x="5070905" y="2678454"/>
          <a:ext cx="1142003" cy="713752"/>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s-CO" sz="1300" kern="1200" dirty="0" smtClean="0"/>
            <a:t>PROVEE SERVICIOS DE MAPAS</a:t>
          </a:r>
          <a:endParaRPr lang="es-CO" sz="1300" kern="1200" dirty="0"/>
        </a:p>
      </dsp:txBody>
      <dsp:txXfrm>
        <a:off x="5070905" y="2678454"/>
        <a:ext cx="1142003" cy="713752"/>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7F9E0F-1719-4F1D-89F5-FAE99E1E52D6}">
      <dsp:nvSpPr>
        <dsp:cNvPr id="0" name=""/>
        <dsp:cNvSpPr/>
      </dsp:nvSpPr>
      <dsp:spPr>
        <a:xfrm>
          <a:off x="914350" y="956"/>
          <a:ext cx="1480088" cy="59203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s-CO" sz="900" b="1" u="none" kern="1200" dirty="0" smtClean="0">
              <a:solidFill>
                <a:schemeClr val="bg1"/>
              </a:solidFill>
              <a:effectLst/>
            </a:rPr>
            <a:t>1.BASE DE DATOS</a:t>
          </a:r>
          <a:endParaRPr lang="es-CO" sz="900" b="1" u="none" kern="1200" dirty="0">
            <a:solidFill>
              <a:schemeClr val="bg1"/>
            </a:solidFill>
            <a:effectLst/>
          </a:endParaRPr>
        </a:p>
      </dsp:txBody>
      <dsp:txXfrm>
        <a:off x="914350" y="956"/>
        <a:ext cx="1480088" cy="592035"/>
      </dsp:txXfrm>
    </dsp:sp>
    <dsp:sp modelId="{2743DBAE-BEFB-4B32-80C4-6F0D64B10761}">
      <dsp:nvSpPr>
        <dsp:cNvPr id="0" name=""/>
        <dsp:cNvSpPr/>
      </dsp:nvSpPr>
      <dsp:spPr>
        <a:xfrm>
          <a:off x="2202027" y="51279"/>
          <a:ext cx="122847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a:lnSpc>
              <a:spcPct val="90000"/>
            </a:lnSpc>
            <a:spcBef>
              <a:spcPct val="0"/>
            </a:spcBef>
            <a:spcAft>
              <a:spcPct val="35000"/>
            </a:spcAft>
          </a:pPr>
          <a:r>
            <a:rPr lang="es-CO" sz="1000" kern="1200" dirty="0" smtClean="0"/>
            <a:t>SCHEMA</a:t>
          </a:r>
          <a:endParaRPr lang="es-CO" sz="1000" kern="1200" dirty="0"/>
        </a:p>
      </dsp:txBody>
      <dsp:txXfrm>
        <a:off x="2202027" y="51279"/>
        <a:ext cx="1228473" cy="491389"/>
      </dsp:txXfrm>
    </dsp:sp>
    <dsp:sp modelId="{7FE37D0E-D3F6-4B7A-8614-4A483EDFCA27}">
      <dsp:nvSpPr>
        <dsp:cNvPr id="0" name=""/>
        <dsp:cNvSpPr/>
      </dsp:nvSpPr>
      <dsp:spPr>
        <a:xfrm>
          <a:off x="3258514" y="51279"/>
          <a:ext cx="122847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a:lnSpc>
              <a:spcPct val="90000"/>
            </a:lnSpc>
            <a:spcBef>
              <a:spcPct val="0"/>
            </a:spcBef>
            <a:spcAft>
              <a:spcPct val="35000"/>
            </a:spcAft>
          </a:pPr>
          <a:r>
            <a:rPr lang="es-CO" sz="1000" kern="1200" dirty="0" smtClean="0"/>
            <a:t>SECUENCIAS</a:t>
          </a:r>
          <a:endParaRPr lang="es-CO" sz="1000" kern="1200" dirty="0"/>
        </a:p>
      </dsp:txBody>
      <dsp:txXfrm>
        <a:off x="3258514" y="51279"/>
        <a:ext cx="1228473" cy="491389"/>
      </dsp:txXfrm>
    </dsp:sp>
    <dsp:sp modelId="{69429606-B99F-42B5-99C1-477BEE14FAF9}">
      <dsp:nvSpPr>
        <dsp:cNvPr id="0" name=""/>
        <dsp:cNvSpPr/>
      </dsp:nvSpPr>
      <dsp:spPr>
        <a:xfrm>
          <a:off x="4315001" y="51279"/>
          <a:ext cx="122847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a:lnSpc>
              <a:spcPct val="90000"/>
            </a:lnSpc>
            <a:spcBef>
              <a:spcPct val="0"/>
            </a:spcBef>
            <a:spcAft>
              <a:spcPct val="35000"/>
            </a:spcAft>
          </a:pPr>
          <a:r>
            <a:rPr lang="es-CO" sz="1000" kern="1200" dirty="0" smtClean="0"/>
            <a:t>VISTAS</a:t>
          </a:r>
          <a:endParaRPr lang="es-CO" sz="1000" kern="1200" dirty="0"/>
        </a:p>
      </dsp:txBody>
      <dsp:txXfrm>
        <a:off x="4315001" y="51279"/>
        <a:ext cx="1228473" cy="491389"/>
      </dsp:txXfrm>
    </dsp:sp>
    <dsp:sp modelId="{C36BEAE7-A748-4840-8B74-DF61530D44AF}">
      <dsp:nvSpPr>
        <dsp:cNvPr id="0" name=""/>
        <dsp:cNvSpPr/>
      </dsp:nvSpPr>
      <dsp:spPr>
        <a:xfrm>
          <a:off x="914350" y="675876"/>
          <a:ext cx="1480088" cy="59203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s-CO" sz="900" b="1" kern="1200" dirty="0" smtClean="0"/>
            <a:t>2.MODULO ADMINISTRADOR</a:t>
          </a:r>
          <a:endParaRPr lang="es-CO" sz="900" b="1" kern="1200" dirty="0"/>
        </a:p>
      </dsp:txBody>
      <dsp:txXfrm>
        <a:off x="914350" y="675876"/>
        <a:ext cx="1480088" cy="592035"/>
      </dsp:txXfrm>
    </dsp:sp>
    <dsp:sp modelId="{59982B21-D51B-47D1-AAA9-CA701A36C87B}">
      <dsp:nvSpPr>
        <dsp:cNvPr id="0" name=""/>
        <dsp:cNvSpPr/>
      </dsp:nvSpPr>
      <dsp:spPr>
        <a:xfrm>
          <a:off x="2202027" y="726199"/>
          <a:ext cx="122847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a:lnSpc>
              <a:spcPct val="90000"/>
            </a:lnSpc>
            <a:spcBef>
              <a:spcPct val="0"/>
            </a:spcBef>
            <a:spcAft>
              <a:spcPct val="35000"/>
            </a:spcAft>
          </a:pPr>
          <a:r>
            <a:rPr lang="es-CO" sz="1000" kern="1200" dirty="0" smtClean="0"/>
            <a:t>PERSISTENCIA (TOPLINK)</a:t>
          </a:r>
          <a:endParaRPr lang="es-CO" sz="1000" kern="1200" dirty="0"/>
        </a:p>
      </dsp:txBody>
      <dsp:txXfrm>
        <a:off x="2202027" y="726199"/>
        <a:ext cx="1228473" cy="491389"/>
      </dsp:txXfrm>
    </dsp:sp>
    <dsp:sp modelId="{396A334C-48F7-4EF8-97F2-2C31A6CC5244}">
      <dsp:nvSpPr>
        <dsp:cNvPr id="0" name=""/>
        <dsp:cNvSpPr/>
      </dsp:nvSpPr>
      <dsp:spPr>
        <a:xfrm>
          <a:off x="3258514" y="726199"/>
          <a:ext cx="122847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a:lnSpc>
              <a:spcPct val="90000"/>
            </a:lnSpc>
            <a:spcBef>
              <a:spcPct val="0"/>
            </a:spcBef>
            <a:spcAft>
              <a:spcPct val="35000"/>
            </a:spcAft>
          </a:pPr>
          <a:r>
            <a:rPr lang="es-CO" sz="1000" kern="1200" dirty="0" smtClean="0"/>
            <a:t>GUI (SWING)</a:t>
          </a:r>
          <a:endParaRPr lang="es-CO" sz="1000" kern="1200" dirty="0"/>
        </a:p>
      </dsp:txBody>
      <dsp:txXfrm>
        <a:off x="3258514" y="726199"/>
        <a:ext cx="1228473" cy="491389"/>
      </dsp:txXfrm>
    </dsp:sp>
    <dsp:sp modelId="{045AC691-BAFE-4102-87B3-CE0551F44F5F}">
      <dsp:nvSpPr>
        <dsp:cNvPr id="0" name=""/>
        <dsp:cNvSpPr/>
      </dsp:nvSpPr>
      <dsp:spPr>
        <a:xfrm>
          <a:off x="4315001" y="726199"/>
          <a:ext cx="122847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a:lnSpc>
              <a:spcPct val="90000"/>
            </a:lnSpc>
            <a:spcBef>
              <a:spcPct val="0"/>
            </a:spcBef>
            <a:spcAft>
              <a:spcPct val="35000"/>
            </a:spcAft>
          </a:pPr>
          <a:r>
            <a:rPr lang="es-CO" sz="1000" kern="1200" dirty="0" smtClean="0"/>
            <a:t>SEGURIDAD</a:t>
          </a:r>
          <a:endParaRPr lang="es-CO" sz="1000" kern="1200" dirty="0"/>
        </a:p>
      </dsp:txBody>
      <dsp:txXfrm>
        <a:off x="4315001" y="726199"/>
        <a:ext cx="1228473" cy="491389"/>
      </dsp:txXfrm>
    </dsp:sp>
    <dsp:sp modelId="{0298BB7E-C16C-4600-B284-4A0CE5AED86D}">
      <dsp:nvSpPr>
        <dsp:cNvPr id="0" name=""/>
        <dsp:cNvSpPr/>
      </dsp:nvSpPr>
      <dsp:spPr>
        <a:xfrm>
          <a:off x="914350" y="1350796"/>
          <a:ext cx="1480088" cy="59203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s-CO" sz="900" b="1" kern="1200" dirty="0" smtClean="0"/>
            <a:t>3.MODULO WEB</a:t>
          </a:r>
          <a:endParaRPr lang="es-CO" sz="900" b="1" kern="1200" dirty="0"/>
        </a:p>
      </dsp:txBody>
      <dsp:txXfrm>
        <a:off x="914350" y="1350796"/>
        <a:ext cx="1480088" cy="592035"/>
      </dsp:txXfrm>
    </dsp:sp>
    <dsp:sp modelId="{BF8BE456-FD79-492D-8CCA-F36D19E62D19}">
      <dsp:nvSpPr>
        <dsp:cNvPr id="0" name=""/>
        <dsp:cNvSpPr/>
      </dsp:nvSpPr>
      <dsp:spPr>
        <a:xfrm>
          <a:off x="2202027" y="1401119"/>
          <a:ext cx="122847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a:lnSpc>
              <a:spcPct val="90000"/>
            </a:lnSpc>
            <a:spcBef>
              <a:spcPct val="0"/>
            </a:spcBef>
            <a:spcAft>
              <a:spcPct val="35000"/>
            </a:spcAft>
          </a:pPr>
          <a:r>
            <a:rPr lang="es-CO" sz="1000" kern="1200" dirty="0" smtClean="0"/>
            <a:t>PERSISTENCIA (TOPLINK)</a:t>
          </a:r>
          <a:endParaRPr lang="es-CO" sz="1000" kern="1200" dirty="0"/>
        </a:p>
      </dsp:txBody>
      <dsp:txXfrm>
        <a:off x="2202027" y="1401119"/>
        <a:ext cx="1228473" cy="491389"/>
      </dsp:txXfrm>
    </dsp:sp>
    <dsp:sp modelId="{9ED2049B-C160-4A4C-A852-A9D73F1D6A21}">
      <dsp:nvSpPr>
        <dsp:cNvPr id="0" name=""/>
        <dsp:cNvSpPr/>
      </dsp:nvSpPr>
      <dsp:spPr>
        <a:xfrm>
          <a:off x="3258514" y="1401119"/>
          <a:ext cx="122847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a:lnSpc>
              <a:spcPct val="90000"/>
            </a:lnSpc>
            <a:spcBef>
              <a:spcPct val="0"/>
            </a:spcBef>
            <a:spcAft>
              <a:spcPct val="35000"/>
            </a:spcAft>
          </a:pPr>
          <a:r>
            <a:rPr lang="es-CO" sz="1000" kern="1200" smtClean="0"/>
            <a:t>LOGICA (JAVA)</a:t>
          </a:r>
          <a:endParaRPr lang="es-CO" sz="1000" kern="1200" dirty="0"/>
        </a:p>
      </dsp:txBody>
      <dsp:txXfrm>
        <a:off x="3258514" y="1401119"/>
        <a:ext cx="1228473" cy="491389"/>
      </dsp:txXfrm>
    </dsp:sp>
    <dsp:sp modelId="{9814E7EF-6A75-401E-A3DB-16CEE0D07B98}">
      <dsp:nvSpPr>
        <dsp:cNvPr id="0" name=""/>
        <dsp:cNvSpPr/>
      </dsp:nvSpPr>
      <dsp:spPr>
        <a:xfrm>
          <a:off x="4315001" y="1401119"/>
          <a:ext cx="154291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a:lnSpc>
              <a:spcPct val="90000"/>
            </a:lnSpc>
            <a:spcBef>
              <a:spcPct val="0"/>
            </a:spcBef>
            <a:spcAft>
              <a:spcPct val="35000"/>
            </a:spcAft>
          </a:pPr>
          <a:r>
            <a:rPr lang="es-CO" sz="1000" kern="1200" dirty="0" smtClean="0"/>
            <a:t>PRESENTACION (ZUL)</a:t>
          </a:r>
          <a:endParaRPr lang="es-CO" sz="1000" kern="1200" dirty="0"/>
        </a:p>
      </dsp:txBody>
      <dsp:txXfrm>
        <a:off x="4315001" y="1401119"/>
        <a:ext cx="1542913" cy="491389"/>
      </dsp:txXfrm>
    </dsp:sp>
    <dsp:sp modelId="{7CC1723B-A32B-477F-BD8A-9F6285E387B9}">
      <dsp:nvSpPr>
        <dsp:cNvPr id="0" name=""/>
        <dsp:cNvSpPr/>
      </dsp:nvSpPr>
      <dsp:spPr>
        <a:xfrm>
          <a:off x="5685928" y="1401119"/>
          <a:ext cx="1472214"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a:lnSpc>
              <a:spcPct val="90000"/>
            </a:lnSpc>
            <a:spcBef>
              <a:spcPct val="0"/>
            </a:spcBef>
            <a:spcAft>
              <a:spcPct val="35000"/>
            </a:spcAft>
          </a:pPr>
          <a:r>
            <a:rPr lang="es-CO" sz="1000" kern="1200" dirty="0" smtClean="0"/>
            <a:t>MAPA (OPENLAYERS)</a:t>
          </a:r>
          <a:endParaRPr lang="es-CO" sz="1000" kern="1200" dirty="0"/>
        </a:p>
      </dsp:txBody>
      <dsp:txXfrm>
        <a:off x="5685928" y="1401119"/>
        <a:ext cx="1472214" cy="491389"/>
      </dsp:txXfrm>
    </dsp:sp>
    <dsp:sp modelId="{BF7BC4B5-86CE-4E4F-8D2B-5EE3D406EAB8}">
      <dsp:nvSpPr>
        <dsp:cNvPr id="0" name=""/>
        <dsp:cNvSpPr/>
      </dsp:nvSpPr>
      <dsp:spPr>
        <a:xfrm>
          <a:off x="914350" y="2025717"/>
          <a:ext cx="1480088" cy="59203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s-CO" sz="900" b="1" kern="1200" dirty="0" smtClean="0"/>
            <a:t>4.EDICION CAD</a:t>
          </a:r>
          <a:endParaRPr lang="es-CO" sz="900" b="1" kern="1200" dirty="0"/>
        </a:p>
      </dsp:txBody>
      <dsp:txXfrm>
        <a:off x="914350" y="2025717"/>
        <a:ext cx="1480088" cy="592035"/>
      </dsp:txXfrm>
    </dsp:sp>
    <dsp:sp modelId="{9D8882DC-E886-4BC4-A91E-C0175B1CEDBF}">
      <dsp:nvSpPr>
        <dsp:cNvPr id="0" name=""/>
        <dsp:cNvSpPr/>
      </dsp:nvSpPr>
      <dsp:spPr>
        <a:xfrm>
          <a:off x="2202027" y="2076040"/>
          <a:ext cx="122847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a:lnSpc>
              <a:spcPct val="90000"/>
            </a:lnSpc>
            <a:spcBef>
              <a:spcPct val="0"/>
            </a:spcBef>
            <a:spcAft>
              <a:spcPct val="35000"/>
            </a:spcAft>
          </a:pPr>
          <a:r>
            <a:rPr lang="es-CO" sz="1000" kern="1200" dirty="0" smtClean="0"/>
            <a:t>GEOREFERENCIACION</a:t>
          </a:r>
          <a:endParaRPr lang="es-CO" sz="1000" kern="1200" dirty="0"/>
        </a:p>
      </dsp:txBody>
      <dsp:txXfrm>
        <a:off x="2202027" y="2076040"/>
        <a:ext cx="1228473" cy="491389"/>
      </dsp:txXfrm>
    </dsp:sp>
    <dsp:sp modelId="{2DA2860D-D4D3-4C59-94A3-95E7AD07DCC1}">
      <dsp:nvSpPr>
        <dsp:cNvPr id="0" name=""/>
        <dsp:cNvSpPr/>
      </dsp:nvSpPr>
      <dsp:spPr>
        <a:xfrm>
          <a:off x="3258514" y="2076040"/>
          <a:ext cx="122847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s-CO" sz="900" kern="1200" dirty="0" smtClean="0"/>
            <a:t>CREACION POLIGONOS</a:t>
          </a:r>
          <a:endParaRPr lang="es-CO" sz="900" kern="1200" dirty="0"/>
        </a:p>
      </dsp:txBody>
      <dsp:txXfrm>
        <a:off x="3258514" y="2076040"/>
        <a:ext cx="1228473" cy="491389"/>
      </dsp:txXfrm>
    </dsp:sp>
    <dsp:sp modelId="{6BC8C94C-C1BF-4973-9E33-EE23236097BA}">
      <dsp:nvSpPr>
        <dsp:cNvPr id="0" name=""/>
        <dsp:cNvSpPr/>
      </dsp:nvSpPr>
      <dsp:spPr>
        <a:xfrm>
          <a:off x="914350" y="2700637"/>
          <a:ext cx="1480088" cy="59203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s-CO" sz="900" b="1" kern="1200" dirty="0" smtClean="0"/>
            <a:t>5.RECOLECCION INFORMACION</a:t>
          </a:r>
          <a:endParaRPr lang="es-CO" sz="900" b="1" kern="1200" dirty="0"/>
        </a:p>
      </dsp:txBody>
      <dsp:txXfrm>
        <a:off x="914350" y="2700637"/>
        <a:ext cx="1480088" cy="592035"/>
      </dsp:txXfrm>
    </dsp:sp>
    <dsp:sp modelId="{F76C78C2-F4CA-4252-82E4-0C313120D589}">
      <dsp:nvSpPr>
        <dsp:cNvPr id="0" name=""/>
        <dsp:cNvSpPr/>
      </dsp:nvSpPr>
      <dsp:spPr>
        <a:xfrm>
          <a:off x="2202027" y="2750960"/>
          <a:ext cx="122847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s-CO" sz="900" kern="1200" dirty="0" smtClean="0"/>
            <a:t>INFORMACION ASOCIADA</a:t>
          </a:r>
          <a:endParaRPr lang="es-CO" sz="900" kern="1200" dirty="0"/>
        </a:p>
      </dsp:txBody>
      <dsp:txXfrm>
        <a:off x="2202027" y="2750960"/>
        <a:ext cx="1228473" cy="491389"/>
      </dsp:txXfrm>
    </dsp:sp>
    <dsp:sp modelId="{BD80554A-4F4D-48D3-B13A-2E92369F921A}">
      <dsp:nvSpPr>
        <dsp:cNvPr id="0" name=""/>
        <dsp:cNvSpPr/>
      </dsp:nvSpPr>
      <dsp:spPr>
        <a:xfrm>
          <a:off x="3258514" y="2750960"/>
          <a:ext cx="122847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s-CO" sz="900" kern="1200" dirty="0" smtClean="0"/>
            <a:t>LOCALIZACION FUNCIONARIOS</a:t>
          </a:r>
          <a:endParaRPr lang="es-CO" sz="900" kern="1200" dirty="0"/>
        </a:p>
      </dsp:txBody>
      <dsp:txXfrm>
        <a:off x="3258514" y="2750960"/>
        <a:ext cx="1228473" cy="491389"/>
      </dsp:txXfrm>
    </dsp:sp>
    <dsp:sp modelId="{DE6E9585-BF1A-43F1-BAFE-017F5E757141}">
      <dsp:nvSpPr>
        <dsp:cNvPr id="0" name=""/>
        <dsp:cNvSpPr/>
      </dsp:nvSpPr>
      <dsp:spPr>
        <a:xfrm>
          <a:off x="914350" y="3375558"/>
          <a:ext cx="1480088" cy="59203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s-CO" sz="900" b="1" kern="1200" dirty="0" smtClean="0"/>
            <a:t>6.VALIDACION Y FOTOGRAFIAS</a:t>
          </a:r>
          <a:endParaRPr lang="es-CO" sz="900" b="1" kern="1200" dirty="0"/>
        </a:p>
      </dsp:txBody>
      <dsp:txXfrm>
        <a:off x="914350" y="3375558"/>
        <a:ext cx="1480088" cy="592035"/>
      </dsp:txXfrm>
    </dsp:sp>
    <dsp:sp modelId="{2F750A48-6A00-4A1A-8B5E-1CE918C4F423}">
      <dsp:nvSpPr>
        <dsp:cNvPr id="0" name=""/>
        <dsp:cNvSpPr/>
      </dsp:nvSpPr>
      <dsp:spPr>
        <a:xfrm>
          <a:off x="2202027" y="3425881"/>
          <a:ext cx="122847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s-CO" sz="900" kern="1200" dirty="0" smtClean="0"/>
            <a:t>RECORRIDO SEDES</a:t>
          </a:r>
          <a:endParaRPr lang="es-CO" sz="900" kern="1200" dirty="0"/>
        </a:p>
      </dsp:txBody>
      <dsp:txXfrm>
        <a:off x="2202027" y="3425881"/>
        <a:ext cx="1228473" cy="491389"/>
      </dsp:txXfrm>
    </dsp:sp>
    <dsp:sp modelId="{B8AAF55F-8936-4B7C-8A48-6E820F413A92}">
      <dsp:nvSpPr>
        <dsp:cNvPr id="0" name=""/>
        <dsp:cNvSpPr/>
      </dsp:nvSpPr>
      <dsp:spPr>
        <a:xfrm>
          <a:off x="3258514" y="3425881"/>
          <a:ext cx="122847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s-CO" sz="900" kern="1200" dirty="0" smtClean="0"/>
            <a:t>FOTOGRAFIAS EDIFICIOS</a:t>
          </a:r>
          <a:endParaRPr lang="es-CO" sz="900" kern="1200" dirty="0"/>
        </a:p>
      </dsp:txBody>
      <dsp:txXfrm>
        <a:off x="3258514" y="3425881"/>
        <a:ext cx="1228473" cy="491389"/>
      </dsp:txXfrm>
    </dsp:sp>
    <dsp:sp modelId="{F724FFF4-794F-47BF-A8A9-F64664DAD807}">
      <dsp:nvSpPr>
        <dsp:cNvPr id="0" name=""/>
        <dsp:cNvSpPr/>
      </dsp:nvSpPr>
      <dsp:spPr>
        <a:xfrm>
          <a:off x="914350" y="4050478"/>
          <a:ext cx="1480088" cy="59203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s-CO" sz="900" b="1" kern="1200" dirty="0" smtClean="0"/>
            <a:t>7.CARGUE DE INFORMACION</a:t>
          </a:r>
          <a:endParaRPr lang="es-CO" sz="900" b="1" kern="1200" dirty="0"/>
        </a:p>
      </dsp:txBody>
      <dsp:txXfrm>
        <a:off x="914350" y="4050478"/>
        <a:ext cx="1480088" cy="592035"/>
      </dsp:txXfrm>
    </dsp:sp>
    <dsp:sp modelId="{0F03EAF0-D873-4BE7-99C3-A179722F16BD}">
      <dsp:nvSpPr>
        <dsp:cNvPr id="0" name=""/>
        <dsp:cNvSpPr/>
      </dsp:nvSpPr>
      <dsp:spPr>
        <a:xfrm>
          <a:off x="2202027" y="4100801"/>
          <a:ext cx="122847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s-CO" sz="900" kern="1200" dirty="0" smtClean="0"/>
            <a:t>CARGUE POLIGONOS POSTGIS</a:t>
          </a:r>
          <a:endParaRPr lang="es-CO" sz="900" kern="1200" dirty="0"/>
        </a:p>
      </dsp:txBody>
      <dsp:txXfrm>
        <a:off x="2202027" y="4100801"/>
        <a:ext cx="1228473" cy="491389"/>
      </dsp:txXfrm>
    </dsp:sp>
    <dsp:sp modelId="{C76CA17F-946F-40D7-9AE2-A4848964B475}">
      <dsp:nvSpPr>
        <dsp:cNvPr id="0" name=""/>
        <dsp:cNvSpPr/>
      </dsp:nvSpPr>
      <dsp:spPr>
        <a:xfrm>
          <a:off x="3258514" y="4100801"/>
          <a:ext cx="1228473" cy="491389"/>
        </a:xfrm>
        <a:prstGeom prst="chevron">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lvl="0" algn="ctr" defTabSz="400050">
            <a:lnSpc>
              <a:spcPct val="90000"/>
            </a:lnSpc>
            <a:spcBef>
              <a:spcPct val="0"/>
            </a:spcBef>
            <a:spcAft>
              <a:spcPct val="35000"/>
            </a:spcAft>
          </a:pPr>
          <a:r>
            <a:rPr lang="es-CO" sz="900" kern="1200" dirty="0" smtClean="0"/>
            <a:t>CARGUE INFORMACION EDIFICIOS</a:t>
          </a:r>
          <a:endParaRPr lang="es-CO" sz="900" kern="1200" dirty="0"/>
        </a:p>
      </dsp:txBody>
      <dsp:txXfrm>
        <a:off x="3258514" y="4100801"/>
        <a:ext cx="1228473" cy="49138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2A7673E-F829-4CD2-8240-4CC63E9F8F21}">
      <dsp:nvSpPr>
        <dsp:cNvPr id="0" name=""/>
        <dsp:cNvSpPr/>
      </dsp:nvSpPr>
      <dsp:spPr>
        <a:xfrm>
          <a:off x="0" y="3282228"/>
          <a:ext cx="8143932" cy="430790"/>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rtl="0">
            <a:lnSpc>
              <a:spcPct val="90000"/>
            </a:lnSpc>
            <a:spcBef>
              <a:spcPct val="0"/>
            </a:spcBef>
            <a:spcAft>
              <a:spcPct val="35000"/>
            </a:spcAft>
          </a:pPr>
          <a:r>
            <a:rPr lang="es-CO" sz="800" kern="1200" dirty="0" smtClean="0"/>
            <a:t>APLICACIÓN WEB</a:t>
          </a:r>
          <a:endParaRPr lang="es-CO" sz="800" kern="1200" dirty="0"/>
        </a:p>
      </dsp:txBody>
      <dsp:txXfrm>
        <a:off x="0" y="3282228"/>
        <a:ext cx="8143932" cy="232626"/>
      </dsp:txXfrm>
    </dsp:sp>
    <dsp:sp modelId="{DC298ADB-11D4-4C20-A634-CF9E5ABA83A0}">
      <dsp:nvSpPr>
        <dsp:cNvPr id="0" name=""/>
        <dsp:cNvSpPr/>
      </dsp:nvSpPr>
      <dsp:spPr>
        <a:xfrm>
          <a:off x="0" y="3506239"/>
          <a:ext cx="8143932" cy="198163"/>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rtl="0">
            <a:lnSpc>
              <a:spcPct val="90000"/>
            </a:lnSpc>
            <a:spcBef>
              <a:spcPct val="0"/>
            </a:spcBef>
            <a:spcAft>
              <a:spcPct val="35000"/>
            </a:spcAft>
          </a:pPr>
          <a:r>
            <a:rPr lang="es-CO" sz="1200" kern="1200" dirty="0" smtClean="0"/>
            <a:t>MAPA INTERACTIVO</a:t>
          </a:r>
          <a:endParaRPr lang="es-CO" sz="1200" kern="1200" dirty="0"/>
        </a:p>
      </dsp:txBody>
      <dsp:txXfrm>
        <a:off x="0" y="3506239"/>
        <a:ext cx="8143932" cy="198163"/>
      </dsp:txXfrm>
    </dsp:sp>
    <dsp:sp modelId="{D60D8DB0-62E3-4259-9B9B-A9E8286DA895}">
      <dsp:nvSpPr>
        <dsp:cNvPr id="0" name=""/>
        <dsp:cNvSpPr/>
      </dsp:nvSpPr>
      <dsp:spPr>
        <a:xfrm rot="10800000">
          <a:off x="0" y="2626133"/>
          <a:ext cx="8143932" cy="662556"/>
        </a:xfrm>
        <a:prstGeom prst="upArrowCallou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rtl="0">
            <a:lnSpc>
              <a:spcPct val="90000"/>
            </a:lnSpc>
            <a:spcBef>
              <a:spcPct val="0"/>
            </a:spcBef>
            <a:spcAft>
              <a:spcPct val="35000"/>
            </a:spcAft>
          </a:pPr>
          <a:r>
            <a:rPr lang="es-CO" sz="800" kern="1200" dirty="0" smtClean="0"/>
            <a:t>SERVIDOR DE MAPAS</a:t>
          </a:r>
          <a:endParaRPr lang="es-CO" sz="800" kern="1200" dirty="0"/>
        </a:p>
      </dsp:txBody>
      <dsp:txXfrm>
        <a:off x="0" y="2626133"/>
        <a:ext cx="8143932" cy="232557"/>
      </dsp:txXfrm>
    </dsp:sp>
    <dsp:sp modelId="{3BD425F0-98A7-430B-A4E5-0B75FD5D222D}">
      <dsp:nvSpPr>
        <dsp:cNvPr id="0" name=""/>
        <dsp:cNvSpPr/>
      </dsp:nvSpPr>
      <dsp:spPr>
        <a:xfrm>
          <a:off x="0" y="2858691"/>
          <a:ext cx="8143932" cy="198104"/>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rtl="0">
            <a:lnSpc>
              <a:spcPct val="90000"/>
            </a:lnSpc>
            <a:spcBef>
              <a:spcPct val="0"/>
            </a:spcBef>
            <a:spcAft>
              <a:spcPct val="35000"/>
            </a:spcAft>
          </a:pPr>
          <a:r>
            <a:rPr lang="es-CO" sz="1200" kern="1200" dirty="0" smtClean="0"/>
            <a:t>GEOSERVER 2.0</a:t>
          </a:r>
          <a:endParaRPr lang="es-CO" sz="1200" kern="1200" dirty="0"/>
        </a:p>
      </dsp:txBody>
      <dsp:txXfrm>
        <a:off x="0" y="2858691"/>
        <a:ext cx="8143932" cy="198104"/>
      </dsp:txXfrm>
    </dsp:sp>
    <dsp:sp modelId="{1575608E-17BE-42A4-8D43-B7F30D76853C}">
      <dsp:nvSpPr>
        <dsp:cNvPr id="0" name=""/>
        <dsp:cNvSpPr/>
      </dsp:nvSpPr>
      <dsp:spPr>
        <a:xfrm rot="10800000">
          <a:off x="0" y="1970039"/>
          <a:ext cx="8143932" cy="662556"/>
        </a:xfrm>
        <a:prstGeom prst="upArrowCallou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rtl="0">
            <a:lnSpc>
              <a:spcPct val="90000"/>
            </a:lnSpc>
            <a:spcBef>
              <a:spcPct val="0"/>
            </a:spcBef>
            <a:spcAft>
              <a:spcPct val="35000"/>
            </a:spcAft>
          </a:pPr>
          <a:r>
            <a:rPr lang="es-CO" sz="800" kern="1200" smtClean="0"/>
            <a:t>SERVIDOR WEB</a:t>
          </a:r>
          <a:endParaRPr lang="es-CO" sz="800" kern="1200" dirty="0"/>
        </a:p>
      </dsp:txBody>
      <dsp:txXfrm>
        <a:off x="0" y="1970039"/>
        <a:ext cx="8143932" cy="232557"/>
      </dsp:txXfrm>
    </dsp:sp>
    <dsp:sp modelId="{519A58C3-64F6-4740-88C2-54C52A449D50}">
      <dsp:nvSpPr>
        <dsp:cNvPr id="0" name=""/>
        <dsp:cNvSpPr/>
      </dsp:nvSpPr>
      <dsp:spPr>
        <a:xfrm>
          <a:off x="0" y="2202596"/>
          <a:ext cx="8143932" cy="198104"/>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rtl="0">
            <a:lnSpc>
              <a:spcPct val="90000"/>
            </a:lnSpc>
            <a:spcBef>
              <a:spcPct val="0"/>
            </a:spcBef>
            <a:spcAft>
              <a:spcPct val="35000"/>
            </a:spcAft>
          </a:pPr>
          <a:r>
            <a:rPr lang="es-CO" sz="1200" kern="1200" dirty="0" smtClean="0"/>
            <a:t>TOMCAT 5.5</a:t>
          </a:r>
          <a:endParaRPr lang="es-CO" sz="1200" kern="1200" dirty="0"/>
        </a:p>
      </dsp:txBody>
      <dsp:txXfrm>
        <a:off x="0" y="2202596"/>
        <a:ext cx="8143932" cy="198104"/>
      </dsp:txXfrm>
    </dsp:sp>
    <dsp:sp modelId="{B0495F24-3F95-4048-B606-DC8960A70932}">
      <dsp:nvSpPr>
        <dsp:cNvPr id="0" name=""/>
        <dsp:cNvSpPr/>
      </dsp:nvSpPr>
      <dsp:spPr>
        <a:xfrm rot="10800000">
          <a:off x="0" y="1313945"/>
          <a:ext cx="8143932" cy="662556"/>
        </a:xfrm>
        <a:prstGeom prst="upArrowCallou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rtl="0">
            <a:lnSpc>
              <a:spcPct val="90000"/>
            </a:lnSpc>
            <a:spcBef>
              <a:spcPct val="0"/>
            </a:spcBef>
            <a:spcAft>
              <a:spcPct val="35000"/>
            </a:spcAft>
          </a:pPr>
          <a:r>
            <a:rPr lang="es-CO" sz="800" kern="1200" smtClean="0"/>
            <a:t>JVM</a:t>
          </a:r>
          <a:endParaRPr lang="es-CO" sz="800" kern="1200" dirty="0"/>
        </a:p>
      </dsp:txBody>
      <dsp:txXfrm>
        <a:off x="0" y="1313945"/>
        <a:ext cx="8143932" cy="232557"/>
      </dsp:txXfrm>
    </dsp:sp>
    <dsp:sp modelId="{66F6C562-CF89-4195-AA8E-073DCF3283FC}">
      <dsp:nvSpPr>
        <dsp:cNvPr id="0" name=""/>
        <dsp:cNvSpPr/>
      </dsp:nvSpPr>
      <dsp:spPr>
        <a:xfrm>
          <a:off x="0" y="1546502"/>
          <a:ext cx="8143932" cy="198104"/>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rtl="0">
            <a:lnSpc>
              <a:spcPct val="90000"/>
            </a:lnSpc>
            <a:spcBef>
              <a:spcPct val="0"/>
            </a:spcBef>
            <a:spcAft>
              <a:spcPct val="35000"/>
            </a:spcAft>
          </a:pPr>
          <a:r>
            <a:rPr lang="es-CO" sz="1200" kern="1200" dirty="0" smtClean="0"/>
            <a:t>JAVA JDK 1.6</a:t>
          </a:r>
          <a:endParaRPr lang="es-CO" sz="1200" kern="1200" dirty="0"/>
        </a:p>
      </dsp:txBody>
      <dsp:txXfrm>
        <a:off x="0" y="1546502"/>
        <a:ext cx="8143932" cy="198104"/>
      </dsp:txXfrm>
    </dsp:sp>
    <dsp:sp modelId="{110AE56E-0F85-41A9-98DF-1FD7C03D50A0}">
      <dsp:nvSpPr>
        <dsp:cNvPr id="0" name=""/>
        <dsp:cNvSpPr/>
      </dsp:nvSpPr>
      <dsp:spPr>
        <a:xfrm rot="10800000">
          <a:off x="0" y="657851"/>
          <a:ext cx="8143932" cy="662556"/>
        </a:xfrm>
        <a:prstGeom prst="upArrowCallou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rtl="0">
            <a:lnSpc>
              <a:spcPct val="90000"/>
            </a:lnSpc>
            <a:spcBef>
              <a:spcPct val="0"/>
            </a:spcBef>
            <a:spcAft>
              <a:spcPct val="35000"/>
            </a:spcAft>
          </a:pPr>
          <a:r>
            <a:rPr lang="es-CO" sz="800" kern="1200" dirty="0" smtClean="0"/>
            <a:t>DBMS</a:t>
          </a:r>
          <a:endParaRPr lang="es-CO" sz="800" kern="1200" dirty="0"/>
        </a:p>
      </dsp:txBody>
      <dsp:txXfrm>
        <a:off x="0" y="657851"/>
        <a:ext cx="8143932" cy="232557"/>
      </dsp:txXfrm>
    </dsp:sp>
    <dsp:sp modelId="{22A3C8D3-40B2-402C-8A8D-4A4343645BA4}">
      <dsp:nvSpPr>
        <dsp:cNvPr id="0" name=""/>
        <dsp:cNvSpPr/>
      </dsp:nvSpPr>
      <dsp:spPr>
        <a:xfrm>
          <a:off x="0" y="890408"/>
          <a:ext cx="4071966" cy="198104"/>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rtl="0">
            <a:lnSpc>
              <a:spcPct val="90000"/>
            </a:lnSpc>
            <a:spcBef>
              <a:spcPct val="0"/>
            </a:spcBef>
            <a:spcAft>
              <a:spcPct val="35000"/>
            </a:spcAft>
          </a:pPr>
          <a:r>
            <a:rPr lang="es-CO" sz="1200" kern="1200" dirty="0" smtClean="0"/>
            <a:t>POSTGRESQL 8.3</a:t>
          </a:r>
          <a:endParaRPr lang="es-CO" sz="1200" kern="1200" dirty="0"/>
        </a:p>
      </dsp:txBody>
      <dsp:txXfrm>
        <a:off x="0" y="890408"/>
        <a:ext cx="4071966" cy="198104"/>
      </dsp:txXfrm>
    </dsp:sp>
    <dsp:sp modelId="{CA734AF1-83FF-4D3F-A8A2-51582BC58B52}">
      <dsp:nvSpPr>
        <dsp:cNvPr id="0" name=""/>
        <dsp:cNvSpPr/>
      </dsp:nvSpPr>
      <dsp:spPr>
        <a:xfrm>
          <a:off x="4071966" y="890408"/>
          <a:ext cx="4071966" cy="198104"/>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rtl="0">
            <a:lnSpc>
              <a:spcPct val="90000"/>
            </a:lnSpc>
            <a:spcBef>
              <a:spcPct val="0"/>
            </a:spcBef>
            <a:spcAft>
              <a:spcPct val="35000"/>
            </a:spcAft>
          </a:pPr>
          <a:r>
            <a:rPr lang="es-CO" sz="1200" kern="1200" dirty="0" smtClean="0"/>
            <a:t>POSTGIS 1.3.6</a:t>
          </a:r>
          <a:endParaRPr lang="es-CO" sz="1200" kern="1200" dirty="0"/>
        </a:p>
      </dsp:txBody>
      <dsp:txXfrm>
        <a:off x="4071966" y="890408"/>
        <a:ext cx="4071966" cy="198104"/>
      </dsp:txXfrm>
    </dsp:sp>
    <dsp:sp modelId="{41BD843D-3C61-4E5E-9FC8-797495038197}">
      <dsp:nvSpPr>
        <dsp:cNvPr id="0" name=""/>
        <dsp:cNvSpPr/>
      </dsp:nvSpPr>
      <dsp:spPr>
        <a:xfrm rot="10800000">
          <a:off x="0" y="1757"/>
          <a:ext cx="8143932" cy="662556"/>
        </a:xfrm>
        <a:prstGeom prst="upArrowCallou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rtl="0">
            <a:lnSpc>
              <a:spcPct val="90000"/>
            </a:lnSpc>
            <a:spcBef>
              <a:spcPct val="0"/>
            </a:spcBef>
            <a:spcAft>
              <a:spcPct val="35000"/>
            </a:spcAft>
          </a:pPr>
          <a:r>
            <a:rPr lang="es-CO" sz="800" kern="1200" dirty="0" smtClean="0"/>
            <a:t>SISTEMA OPERATIVO</a:t>
          </a:r>
          <a:endParaRPr lang="es-CO" sz="800" kern="1200" dirty="0"/>
        </a:p>
      </dsp:txBody>
      <dsp:txXfrm>
        <a:off x="0" y="1757"/>
        <a:ext cx="8143932" cy="232557"/>
      </dsp:txXfrm>
    </dsp:sp>
    <dsp:sp modelId="{3A3F32D7-459E-4AC8-B349-A1B55EB8774F}">
      <dsp:nvSpPr>
        <dsp:cNvPr id="0" name=""/>
        <dsp:cNvSpPr/>
      </dsp:nvSpPr>
      <dsp:spPr>
        <a:xfrm>
          <a:off x="0" y="234314"/>
          <a:ext cx="8143932" cy="198104"/>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rtl="0">
            <a:lnSpc>
              <a:spcPct val="90000"/>
            </a:lnSpc>
            <a:spcBef>
              <a:spcPct val="0"/>
            </a:spcBef>
            <a:spcAft>
              <a:spcPct val="35000"/>
            </a:spcAft>
          </a:pPr>
          <a:r>
            <a:rPr lang="es-CO" sz="1200" kern="1200" dirty="0" smtClean="0"/>
            <a:t>LINUX CENTOS 5.4</a:t>
          </a:r>
          <a:endParaRPr lang="es-CO" sz="1200" kern="1200" dirty="0"/>
        </a:p>
      </dsp:txBody>
      <dsp:txXfrm>
        <a:off x="0" y="234314"/>
        <a:ext cx="8143932" cy="1981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B3E4BD5D-9E7B-4C57-9279-B10110B20369}" type="datetimeFigureOut">
              <a:rPr lang="es-CO" smtClean="0"/>
              <a:pPr/>
              <a:t>08/06/2010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6F89547-B703-4DDE-91D5-042BF4751376}" type="slidenum">
              <a:rPr lang="es-CO" smtClean="0"/>
              <a:pPr/>
              <a:t>‹#›</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E4BD5D-9E7B-4C57-9279-B10110B20369}" type="datetimeFigureOut">
              <a:rPr lang="es-CO" smtClean="0"/>
              <a:pPr/>
              <a:t>08/06/2010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6F89547-B703-4DDE-91D5-042BF4751376}" type="slidenum">
              <a:rPr lang="es-CO" smtClean="0"/>
              <a:pPr/>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E4BD5D-9E7B-4C57-9279-B10110B20369}" type="datetimeFigureOut">
              <a:rPr lang="es-CO" smtClean="0"/>
              <a:pPr/>
              <a:t>08/06/2010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6F89547-B703-4DDE-91D5-042BF4751376}" type="slidenum">
              <a:rPr lang="es-CO" smtClean="0"/>
              <a:pPr/>
              <a:t>‹#›</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E4BD5D-9E7B-4C57-9279-B10110B20369}" type="datetimeFigureOut">
              <a:rPr lang="es-CO" smtClean="0"/>
              <a:pPr/>
              <a:t>08/06/2010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6F89547-B703-4DDE-91D5-042BF4751376}" type="slidenum">
              <a:rPr lang="es-CO" smtClean="0"/>
              <a:pPr/>
              <a:t>‹#›</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3E4BD5D-9E7B-4C57-9279-B10110B20369}" type="datetimeFigureOut">
              <a:rPr lang="es-CO" smtClean="0"/>
              <a:pPr/>
              <a:t>08/06/2010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6F89547-B703-4DDE-91D5-042BF4751376}" type="slidenum">
              <a:rPr lang="es-CO" smtClean="0"/>
              <a:pPr/>
              <a:t>‹#›</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3E4BD5D-9E7B-4C57-9279-B10110B20369}" type="datetimeFigureOut">
              <a:rPr lang="es-CO" smtClean="0"/>
              <a:pPr/>
              <a:t>08/06/2010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6F89547-B703-4DDE-91D5-042BF4751376}" type="slidenum">
              <a:rPr lang="es-CO" smtClean="0"/>
              <a:pPr/>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B3E4BD5D-9E7B-4C57-9279-B10110B20369}" type="datetimeFigureOut">
              <a:rPr lang="es-CO" smtClean="0"/>
              <a:pPr/>
              <a:t>08/06/2010</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6F89547-B703-4DDE-91D5-042BF4751376}" type="slidenum">
              <a:rPr lang="es-CO" smtClean="0"/>
              <a:pPr/>
              <a:t>‹#›</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B3E4BD5D-9E7B-4C57-9279-B10110B20369}" type="datetimeFigureOut">
              <a:rPr lang="es-CO" smtClean="0"/>
              <a:pPr/>
              <a:t>08/06/2010</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96F89547-B703-4DDE-91D5-042BF4751376}" type="slidenum">
              <a:rPr lang="es-CO" smtClean="0"/>
              <a:pPr/>
              <a:t>‹#›</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E4BD5D-9E7B-4C57-9279-B10110B20369}" type="datetimeFigureOut">
              <a:rPr lang="es-CO" smtClean="0"/>
              <a:pPr/>
              <a:t>08/06/2010</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6F89547-B703-4DDE-91D5-042BF4751376}" type="slidenum">
              <a:rPr lang="es-CO" smtClean="0"/>
              <a:pPr/>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E4BD5D-9E7B-4C57-9279-B10110B20369}" type="datetimeFigureOut">
              <a:rPr lang="es-CO" smtClean="0"/>
              <a:pPr/>
              <a:t>08/06/2010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6F89547-B703-4DDE-91D5-042BF4751376}" type="slidenum">
              <a:rPr lang="es-CO" smtClean="0"/>
              <a:pPr/>
              <a:t>‹#›</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E4BD5D-9E7B-4C57-9279-B10110B20369}" type="datetimeFigureOut">
              <a:rPr lang="es-CO" smtClean="0"/>
              <a:pPr/>
              <a:t>08/06/2010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6F89547-B703-4DDE-91D5-042BF4751376}" type="slidenum">
              <a:rPr lang="es-CO" smtClean="0"/>
              <a:pPr/>
              <a:t>‹#›</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4BD5D-9E7B-4C57-9279-B10110B20369}" type="datetimeFigureOut">
              <a:rPr lang="es-CO" smtClean="0"/>
              <a:pPr/>
              <a:t>08/06/2010</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89547-B703-4DDE-91D5-042BF4751376}" type="slidenum">
              <a:rPr lang="es-CO" smtClean="0"/>
              <a:pPr/>
              <a:t>‹#›</a:t>
            </a:fld>
            <a:endParaRPr lang="es-CO"/>
          </a:p>
        </p:txBody>
      </p:sp>
      <p:sp>
        <p:nvSpPr>
          <p:cNvPr id="7" name="6 Rectángulo"/>
          <p:cNvSpPr/>
          <p:nvPr userDrawn="1"/>
        </p:nvSpPr>
        <p:spPr>
          <a:xfrm>
            <a:off x="0" y="5786454"/>
            <a:ext cx="9144000" cy="1071546"/>
          </a:xfrm>
          <a:prstGeom prst="rect">
            <a:avLst/>
          </a:prstGeom>
          <a:gradFill>
            <a:gsLst>
              <a:gs pos="0">
                <a:schemeClr val="bg1">
                  <a:lumMod val="75000"/>
                </a:schemeClr>
              </a:gs>
              <a:gs pos="35000">
                <a:schemeClr val="dk1">
                  <a:tint val="37000"/>
                  <a:satMod val="300000"/>
                </a:schemeClr>
              </a:gs>
              <a:gs pos="100000">
                <a:schemeClr val="dk1">
                  <a:tint val="15000"/>
                  <a:satMod val="350000"/>
                </a:schemeClr>
              </a:gs>
            </a:gsLst>
            <a:lin ang="162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pic>
        <p:nvPicPr>
          <p:cNvPr id="9" name="Picture 4" descr="http://www.ucentral.edu.co/comunidadcentralista/simbilos-insti/log-hor.jpg">
            <a:hlinkClick r:id="rId13" action="ppaction://hlinksldjump"/>
          </p:cNvPr>
          <p:cNvPicPr>
            <a:picLocks noChangeAspect="1" noChangeArrowheads="1"/>
          </p:cNvPicPr>
          <p:nvPr userDrawn="1"/>
        </p:nvPicPr>
        <p:blipFill>
          <a:blip r:embed="rId14" cstate="print">
            <a:clrChange>
              <a:clrFrom>
                <a:srgbClr val="FFFFFF"/>
              </a:clrFrom>
              <a:clrTo>
                <a:srgbClr val="FFFFFF">
                  <a:alpha val="0"/>
                </a:srgbClr>
              </a:clrTo>
            </a:clrChange>
          </a:blip>
          <a:srcRect/>
          <a:stretch>
            <a:fillRect/>
          </a:stretch>
        </p:blipFill>
        <p:spPr bwMode="auto">
          <a:xfrm>
            <a:off x="214282" y="5923312"/>
            <a:ext cx="2643206" cy="753727"/>
          </a:xfrm>
          <a:prstGeom prst="rect">
            <a:avLst/>
          </a:prstGeom>
          <a:noFill/>
        </p:spPr>
      </p:pic>
      <p:cxnSp>
        <p:nvCxnSpPr>
          <p:cNvPr id="11" name="10 Conector recto"/>
          <p:cNvCxnSpPr/>
          <p:nvPr userDrawn="1"/>
        </p:nvCxnSpPr>
        <p:spPr>
          <a:xfrm>
            <a:off x="0" y="5786454"/>
            <a:ext cx="9144000" cy="0"/>
          </a:xfrm>
          <a:prstGeom prst="line">
            <a:avLst/>
          </a:prstGeom>
          <a:ln w="12700"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ucentral.edu.co/comunidadcentralista/simbilos-insti/logo-transp-pp.gi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es.wikipedia.org/wiki/Sistema_global_de_navegaci%C3%B3n_por_sat%C3%A9lite" TargetMode="External"/><Relationship Id="rId1" Type="http://schemas.openxmlformats.org/officeDocument/2006/relationships/slideLayout" Target="../slideLayouts/slideLayout6.xml"/><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slide" Target="slide7.xml"/><Relationship Id="rId5" Type="http://schemas.openxmlformats.org/officeDocument/2006/relationships/image" Target="../media/image17.png"/><Relationship Id="rId10" Type="http://schemas.openxmlformats.org/officeDocument/2006/relationships/image" Target="../media/image22.jpeg"/><Relationship Id="rId4" Type="http://schemas.openxmlformats.org/officeDocument/2006/relationships/image" Target="../media/image16.png"/><Relationship Id="rId9"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es.wikipedia.org/wiki/Bases_de_datos" TargetMode="External"/><Relationship Id="rId1" Type="http://schemas.openxmlformats.org/officeDocument/2006/relationships/slideLayout" Target="../slideLayouts/slideLayout6.xml"/><Relationship Id="rId6" Type="http://schemas.openxmlformats.org/officeDocument/2006/relationships/slide" Target="slide7.xml"/><Relationship Id="rId5" Type="http://schemas.openxmlformats.org/officeDocument/2006/relationships/image" Target="../media/image20.jpe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hyperlink" Target="http://es.wikipedia.org/wiki/Web_Map_Service" TargetMode="External"/><Relationship Id="rId2" Type="http://schemas.openxmlformats.org/officeDocument/2006/relationships/hyperlink" Target="http://es.wikipedia.org/wiki/OGC" TargetMode="External"/><Relationship Id="rId1" Type="http://schemas.openxmlformats.org/officeDocument/2006/relationships/slideLayout" Target="../slideLayouts/slideLayout6.xml"/><Relationship Id="rId5" Type="http://schemas.openxmlformats.org/officeDocument/2006/relationships/slide" Target="slide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jpe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slide" Target="slide7.xml"/></Relationships>
</file>

<file path=ppt/slides/_rels/slide1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imagenes/Diagrama%20de%20Componentes1.jpg"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hyperlink" Target="imagenes/MapaAdmin1.jpg" TargetMode="External"/><Relationship Id="rId13" Type="http://schemas.openxmlformats.org/officeDocument/2006/relationships/hyperlink" Target="imagenes/MapaAdmin.jpg" TargetMode="External"/><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slide" Target="slide25.xml"/><Relationship Id="rId2" Type="http://schemas.openxmlformats.org/officeDocument/2006/relationships/hyperlink" Target="imagenes/schema.jpg" TargetMode="External"/><Relationship Id="rId1" Type="http://schemas.openxmlformats.org/officeDocument/2006/relationships/slideLayout" Target="../slideLayouts/slideLayout6.xml"/><Relationship Id="rId6" Type="http://schemas.openxmlformats.org/officeDocument/2006/relationships/diagramColors" Target="../diagrams/colors6.xml"/><Relationship Id="rId11" Type="http://schemas.openxmlformats.org/officeDocument/2006/relationships/hyperlink" Target="imagenes/infoEdf.JPG" TargetMode="External"/><Relationship Id="rId5" Type="http://schemas.openxmlformats.org/officeDocument/2006/relationships/diagramQuickStyle" Target="../diagrams/quickStyle6.xml"/><Relationship Id="rId10" Type="http://schemas.openxmlformats.org/officeDocument/2006/relationships/hyperlink" Target="imagenes/edicionCAD.jpg" TargetMode="External"/><Relationship Id="rId4" Type="http://schemas.openxmlformats.org/officeDocument/2006/relationships/diagramLayout" Target="../diagrams/layout6.xml"/><Relationship Id="rId9" Type="http://schemas.openxmlformats.org/officeDocument/2006/relationships/hyperlink" Target="imagenes/clienteWeb.JP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6.jpeg"/><Relationship Id="rId2" Type="http://schemas.openxmlformats.org/officeDocument/2006/relationships/image" Target="../media/image41.jpeg"/><Relationship Id="rId1" Type="http://schemas.openxmlformats.org/officeDocument/2006/relationships/slideLayout" Target="../slideLayouts/slideLayout6.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imagenes/MiuLocalizaEdificio.png"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19.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hyperlink" Target="http://es.wikipedia.org/wiki/Software" TargetMode="External"/><Relationship Id="rId7" Type="http://schemas.openxmlformats.org/officeDocument/2006/relationships/slide" Target="slide7.xml"/><Relationship Id="rId2" Type="http://schemas.openxmlformats.org/officeDocument/2006/relationships/hyperlink" Target="http://es.wikipedia.org/wiki/Hardware" TargetMode="Externa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hyperlink" Target="http://es.wikipedia.org/wiki/Georreferenciaci%C3%B3n" TargetMode="External"/><Relationship Id="rId4" Type="http://schemas.openxmlformats.org/officeDocument/2006/relationships/hyperlink" Target="http://es.wikipedia.org/wiki/Geodato"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0"/>
            <a:ext cx="9144000" cy="6858000"/>
          </a:xfrm>
          <a:prstGeom prst="rect">
            <a:avLst/>
          </a:prstGeom>
          <a:gradFill>
            <a:gsLst>
              <a:gs pos="0">
                <a:schemeClr val="bg1">
                  <a:lumMod val="75000"/>
                </a:schemeClr>
              </a:gs>
              <a:gs pos="35000">
                <a:schemeClr val="dk1">
                  <a:tint val="37000"/>
                  <a:satMod val="300000"/>
                </a:schemeClr>
              </a:gs>
              <a:gs pos="100000">
                <a:schemeClr val="dk1">
                  <a:tint val="15000"/>
                  <a:satMod val="350000"/>
                </a:schemeClr>
              </a:gs>
            </a:gsLst>
            <a:lin ang="162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sp>
        <p:nvSpPr>
          <p:cNvPr id="2" name="Title 1"/>
          <p:cNvSpPr>
            <a:spLocks noGrp="1"/>
          </p:cNvSpPr>
          <p:nvPr>
            <p:ph type="ctrTitle"/>
          </p:nvPr>
        </p:nvSpPr>
        <p:spPr>
          <a:xfrm>
            <a:off x="285720" y="2928934"/>
            <a:ext cx="8572560" cy="1755777"/>
          </a:xfrm>
        </p:spPr>
        <p:txBody>
          <a:bodyPr>
            <a:noAutofit/>
          </a:bodyPr>
          <a:lstStyle/>
          <a:p>
            <a:r>
              <a:rPr lang="es-CO" sz="2400" b="1" dirty="0"/>
              <a:t>INVESTIGACION DE HERRAMIENTAS DE SOFTWARE LIBRE PARA</a:t>
            </a:r>
            <a:r>
              <a:rPr lang="es-CO" sz="2400" dirty="0"/>
              <a:t/>
            </a:r>
            <a:br>
              <a:rPr lang="es-CO" sz="2400" dirty="0"/>
            </a:br>
            <a:r>
              <a:rPr lang="es-CO" sz="2400" b="1" dirty="0"/>
              <a:t>GEOPORTALES Y SISTEMAS DE INFORMACION GEOGRAFICO E</a:t>
            </a:r>
            <a:r>
              <a:rPr lang="es-CO" sz="2400" dirty="0"/>
              <a:t/>
            </a:r>
            <a:br>
              <a:rPr lang="es-CO" sz="2400" dirty="0"/>
            </a:br>
            <a:r>
              <a:rPr lang="es-CO" sz="2400" b="1" dirty="0"/>
              <a:t>IMPLEMENTACION DE UN MAPA INTERACTIVO PARA LA UNIVERSIDAD</a:t>
            </a:r>
            <a:r>
              <a:rPr lang="es-CO" sz="2400" dirty="0"/>
              <a:t/>
            </a:r>
            <a:br>
              <a:rPr lang="es-CO" sz="2400" dirty="0"/>
            </a:br>
            <a:r>
              <a:rPr lang="es-CO" sz="2400" b="1" dirty="0" smtClean="0"/>
              <a:t>CENTRAL</a:t>
            </a:r>
            <a:endParaRPr lang="es-CO" sz="2400" dirty="0"/>
          </a:p>
        </p:txBody>
      </p:sp>
      <p:sp>
        <p:nvSpPr>
          <p:cNvPr id="3" name="Subtitle 2"/>
          <p:cNvSpPr>
            <a:spLocks noGrp="1"/>
          </p:cNvSpPr>
          <p:nvPr>
            <p:ph type="subTitle" idx="1"/>
          </p:nvPr>
        </p:nvSpPr>
        <p:spPr>
          <a:xfrm>
            <a:off x="428596" y="5715016"/>
            <a:ext cx="3357586" cy="714380"/>
          </a:xfrm>
          <a:noFill/>
          <a:ln>
            <a:noFill/>
          </a:ln>
        </p:spPr>
        <p:style>
          <a:lnRef idx="2">
            <a:schemeClr val="dk1"/>
          </a:lnRef>
          <a:fillRef idx="1">
            <a:schemeClr val="lt1"/>
          </a:fillRef>
          <a:effectRef idx="0">
            <a:schemeClr val="dk1"/>
          </a:effectRef>
          <a:fontRef idx="minor">
            <a:schemeClr val="dk1"/>
          </a:fontRef>
        </p:style>
        <p:txBody>
          <a:bodyPr>
            <a:noAutofit/>
          </a:bodyPr>
          <a:lstStyle/>
          <a:p>
            <a:r>
              <a:rPr lang="es-CO" sz="1800" b="1" dirty="0" smtClean="0">
                <a:solidFill>
                  <a:schemeClr val="tx1"/>
                </a:solidFill>
              </a:rPr>
              <a:t>REALIZADO POR:</a:t>
            </a:r>
          </a:p>
          <a:p>
            <a:r>
              <a:rPr lang="es-CO" sz="1800" b="1" dirty="0" smtClean="0">
                <a:solidFill>
                  <a:schemeClr val="tx1"/>
                </a:solidFill>
              </a:rPr>
              <a:t>DAVID ACOSTA - OSCAR PRADA</a:t>
            </a:r>
          </a:p>
        </p:txBody>
      </p:sp>
      <p:sp>
        <p:nvSpPr>
          <p:cNvPr id="4" name="Subtitle 2"/>
          <p:cNvSpPr txBox="1">
            <a:spLocks/>
          </p:cNvSpPr>
          <p:nvPr/>
        </p:nvSpPr>
        <p:spPr>
          <a:xfrm>
            <a:off x="5643570" y="5715016"/>
            <a:ext cx="2928958" cy="642942"/>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b="1" i="0" u="none" strike="noStrike" kern="1200" cap="none" spc="0" normalizeH="0" baseline="0" noProof="0" dirty="0" smtClean="0">
                <a:ln>
                  <a:noFill/>
                </a:ln>
                <a:effectLst/>
                <a:uLnTx/>
                <a:uFillTx/>
                <a:ea typeface="+mn-ea"/>
                <a:cs typeface="+mn-cs"/>
              </a:rPr>
              <a:t>DIRECTOR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s-CO" b="1" dirty="0" smtClean="0"/>
              <a:t>ING. LUIS HUMBERTO ABRIL</a:t>
            </a:r>
            <a:endParaRPr kumimoji="0" lang="es-CO" b="1" i="0" u="none" strike="noStrike" kern="1200" cap="none" spc="0" normalizeH="0" baseline="0" noProof="0" dirty="0" smtClean="0">
              <a:ln>
                <a:noFill/>
              </a:ln>
              <a:effectLst/>
              <a:uLnTx/>
              <a:uFillTx/>
              <a:ea typeface="+mn-ea"/>
              <a:cs typeface="+mn-cs"/>
            </a:endParaRPr>
          </a:p>
        </p:txBody>
      </p:sp>
      <p:pic>
        <p:nvPicPr>
          <p:cNvPr id="5" name="Picture 2" descr="http://www.ucentral.edu.co/comunidadcentralista/simbilos-insti/log-centro.jpg">
            <a:hlinkClick r:id="rId2"/>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428992" y="357166"/>
            <a:ext cx="2428892" cy="161926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42976" y="2571744"/>
            <a:ext cx="3071834" cy="2031325"/>
          </a:xfrm>
          <a:prstGeom prst="rect">
            <a:avLst/>
          </a:prstGeom>
          <a:noFill/>
        </p:spPr>
        <p:txBody>
          <a:bodyPr wrap="square" rtlCol="0">
            <a:spAutoFit/>
          </a:bodyPr>
          <a:lstStyle/>
          <a:p>
            <a:r>
              <a:rPr lang="es-CO" dirty="0" smtClean="0"/>
              <a:t>SISTEMA DE POSICIONAMIENTO GLOBAL</a:t>
            </a:r>
          </a:p>
          <a:p>
            <a:r>
              <a:rPr lang="es-CO" dirty="0" smtClean="0"/>
              <a:t>es un </a:t>
            </a:r>
            <a:r>
              <a:rPr lang="es-CO" dirty="0" smtClean="0">
                <a:hlinkClick r:id="rId2" tooltip="Sistema global de navegación por satélite"/>
              </a:rPr>
              <a:t>sistema global de </a:t>
            </a:r>
            <a:r>
              <a:rPr lang="es-CO" dirty="0" err="1" smtClean="0">
                <a:hlinkClick r:id="rId2" tooltip="Sistema global de navegación por satélite"/>
              </a:rPr>
              <a:t>navegación</a:t>
            </a:r>
            <a:r>
              <a:rPr lang="es-CO" dirty="0" err="1" smtClean="0"/>
              <a:t>,CONSTITUIDO</a:t>
            </a:r>
            <a:r>
              <a:rPr lang="es-CO" dirty="0" smtClean="0"/>
              <a:t> POR 27 SATÉLITES QUE ORBITAN SOBRE EL GLOBO TERRESTRE A 20200 KM DE ALTURA .</a:t>
            </a:r>
            <a:endParaRPr lang="es-CO" dirty="0"/>
          </a:p>
        </p:txBody>
      </p:sp>
      <p:sp>
        <p:nvSpPr>
          <p:cNvPr id="10" name="Title 1"/>
          <p:cNvSpPr>
            <a:spLocks noGrp="1"/>
          </p:cNvSpPr>
          <p:nvPr>
            <p:ph type="title"/>
          </p:nvPr>
        </p:nvSpPr>
        <p:spPr>
          <a:xfrm>
            <a:off x="214282" y="214290"/>
            <a:ext cx="3286148" cy="857232"/>
          </a:xfrm>
        </p:spPr>
        <p:style>
          <a:lnRef idx="1">
            <a:schemeClr val="accent3"/>
          </a:lnRef>
          <a:fillRef idx="3">
            <a:schemeClr val="accent3"/>
          </a:fillRef>
          <a:effectRef idx="2">
            <a:schemeClr val="accent3"/>
          </a:effectRef>
          <a:fontRef idx="minor">
            <a:schemeClr val="lt1"/>
          </a:fontRef>
        </p:style>
        <p:txBody>
          <a:bodyPr>
            <a:normAutofit/>
          </a:bodyPr>
          <a:lstStyle/>
          <a:p>
            <a:pPr algn="l"/>
            <a:r>
              <a:rPr lang="es-CO" sz="3200" dirty="0" smtClean="0">
                <a:solidFill>
                  <a:schemeClr val="bg1"/>
                </a:solidFill>
                <a:latin typeface="Constantia" pitchFamily="18" charset="0"/>
              </a:rPr>
              <a:t>GPS</a:t>
            </a:r>
            <a:endParaRPr lang="es-CO" sz="3200" dirty="0">
              <a:solidFill>
                <a:schemeClr val="bg1"/>
              </a:solidFill>
              <a:latin typeface="Constantia" pitchFamily="18" charset="0"/>
            </a:endParaRPr>
          </a:p>
        </p:txBody>
      </p:sp>
      <p:pic>
        <p:nvPicPr>
          <p:cNvPr id="5122" name="Picture 2"/>
          <p:cNvPicPr>
            <a:picLocks noChangeAspect="1" noChangeArrowheads="1"/>
          </p:cNvPicPr>
          <p:nvPr/>
        </p:nvPicPr>
        <p:blipFill>
          <a:blip r:embed="rId3" cstate="print"/>
          <a:srcRect/>
          <a:stretch>
            <a:fillRect/>
          </a:stretch>
        </p:blipFill>
        <p:spPr bwMode="auto">
          <a:xfrm>
            <a:off x="5429256" y="1928802"/>
            <a:ext cx="2786082" cy="2714183"/>
          </a:xfrm>
          <a:prstGeom prst="rect">
            <a:avLst/>
          </a:prstGeom>
          <a:noFill/>
          <a:ln w="9525">
            <a:noFill/>
            <a:miter lim="800000"/>
            <a:headEnd/>
            <a:tailEnd/>
          </a:ln>
        </p:spPr>
      </p:pic>
      <p:sp>
        <p:nvSpPr>
          <p:cNvPr id="9" name="Title 1"/>
          <p:cNvSpPr txBox="1">
            <a:spLocks/>
          </p:cNvSpPr>
          <p:nvPr/>
        </p:nvSpPr>
        <p:spPr>
          <a:xfrm>
            <a:off x="7572396" y="6500834"/>
            <a:ext cx="1571604" cy="357166"/>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4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dirty="0" smtClean="0">
                <a:ln>
                  <a:noFill/>
                </a:ln>
                <a:solidFill>
                  <a:schemeClr val="bg1"/>
                </a:solidFill>
                <a:effectLst/>
                <a:uLnTx/>
                <a:uFillTx/>
                <a:latin typeface="Constantia" pitchFamily="18" charset="0"/>
                <a:ea typeface="+mn-ea"/>
                <a:cs typeface="+mn-cs"/>
                <a:hlinkClick r:id="rId4" action="ppaction://hlinksldjump"/>
              </a:rPr>
              <a:t>TECNOLOGIAS</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1785926"/>
            <a:ext cx="3071834" cy="3416320"/>
          </a:xfrm>
          <a:prstGeom prst="rect">
            <a:avLst/>
          </a:prstGeom>
          <a:noFill/>
        </p:spPr>
        <p:txBody>
          <a:bodyPr wrap="square" rtlCol="0">
            <a:spAutoFit/>
          </a:bodyPr>
          <a:lstStyle/>
          <a:p>
            <a:r>
              <a:rPr lang="es-CO" dirty="0"/>
              <a:t>S</a:t>
            </a:r>
            <a:r>
              <a:rPr lang="es-CO" dirty="0" smtClean="0"/>
              <a:t>ervicios </a:t>
            </a:r>
            <a:r>
              <a:rPr lang="es-CO" dirty="0"/>
              <a:t>web geográficos (</a:t>
            </a:r>
            <a:r>
              <a:rPr lang="es-CO" dirty="0" err="1"/>
              <a:t>geoservicios</a:t>
            </a:r>
            <a:r>
              <a:rPr lang="es-CO" dirty="0"/>
              <a:t>) son especialización de servicios web, como tal, son aquellos protocolos y estándares que define las reglas de transmisión de información geográfica, de manera que se puedan compartir, difundir y utilizar de manera interoperable en distintas plataformas tecnológicas.</a:t>
            </a:r>
          </a:p>
        </p:txBody>
      </p:sp>
      <p:sp>
        <p:nvSpPr>
          <p:cNvPr id="11" name="Title 1"/>
          <p:cNvSpPr>
            <a:spLocks noGrp="1"/>
          </p:cNvSpPr>
          <p:nvPr>
            <p:ph type="title"/>
          </p:nvPr>
        </p:nvSpPr>
        <p:spPr>
          <a:xfrm>
            <a:off x="214282" y="214290"/>
            <a:ext cx="3286148" cy="857232"/>
          </a:xfrm>
        </p:spPr>
        <p:style>
          <a:lnRef idx="1">
            <a:schemeClr val="accent3"/>
          </a:lnRef>
          <a:fillRef idx="3">
            <a:schemeClr val="accent3"/>
          </a:fillRef>
          <a:effectRef idx="2">
            <a:schemeClr val="accent3"/>
          </a:effectRef>
          <a:fontRef idx="minor">
            <a:schemeClr val="lt1"/>
          </a:fontRef>
        </p:style>
        <p:txBody>
          <a:bodyPr>
            <a:normAutofit/>
          </a:bodyPr>
          <a:lstStyle/>
          <a:p>
            <a:pPr algn="l"/>
            <a:r>
              <a:rPr lang="es-CO" sz="3200" dirty="0" smtClean="0">
                <a:solidFill>
                  <a:schemeClr val="bg1"/>
                </a:solidFill>
                <a:latin typeface="Constantia" pitchFamily="18" charset="0"/>
              </a:rPr>
              <a:t>GEOSERVICIOS</a:t>
            </a:r>
            <a:endParaRPr lang="es-CO" sz="3200" dirty="0">
              <a:solidFill>
                <a:schemeClr val="bg1"/>
              </a:solidFill>
              <a:latin typeface="Constantia" pitchFamily="18" charset="0"/>
            </a:endParaRPr>
          </a:p>
        </p:txBody>
      </p:sp>
      <p:pic>
        <p:nvPicPr>
          <p:cNvPr id="2052" name="Picture 4"/>
          <p:cNvPicPr>
            <a:picLocks noChangeAspect="1" noChangeArrowheads="1"/>
          </p:cNvPicPr>
          <p:nvPr/>
        </p:nvPicPr>
        <p:blipFill>
          <a:blip r:embed="rId2" cstate="print"/>
          <a:srcRect/>
          <a:stretch>
            <a:fillRect/>
          </a:stretch>
        </p:blipFill>
        <p:spPr bwMode="auto">
          <a:xfrm>
            <a:off x="5500694" y="928670"/>
            <a:ext cx="3048000" cy="876300"/>
          </a:xfrm>
          <a:prstGeom prst="rect">
            <a:avLst/>
          </a:prstGeom>
          <a:noFill/>
          <a:ln w="9525">
            <a:noFill/>
            <a:miter lim="800000"/>
            <a:headEnd/>
            <a:tailEnd/>
          </a:ln>
        </p:spPr>
      </p:pic>
      <p:sp>
        <p:nvSpPr>
          <p:cNvPr id="12" name="TextBox 11"/>
          <p:cNvSpPr txBox="1"/>
          <p:nvPr/>
        </p:nvSpPr>
        <p:spPr>
          <a:xfrm>
            <a:off x="4143372" y="2214554"/>
            <a:ext cx="4500594" cy="3693319"/>
          </a:xfrm>
          <a:prstGeom prst="rect">
            <a:avLst/>
          </a:prstGeom>
          <a:noFill/>
        </p:spPr>
        <p:txBody>
          <a:bodyPr wrap="square" rtlCol="0">
            <a:spAutoFit/>
          </a:bodyPr>
          <a:lstStyle/>
          <a:p>
            <a:pPr algn="just"/>
            <a:r>
              <a:rPr lang="es-CO" dirty="0" smtClean="0"/>
              <a:t>OGC (Open </a:t>
            </a:r>
            <a:r>
              <a:rPr lang="es-CO" dirty="0" err="1" smtClean="0"/>
              <a:t>Geostapial</a:t>
            </a:r>
            <a:r>
              <a:rPr lang="es-CO" dirty="0" smtClean="0"/>
              <a:t> </a:t>
            </a:r>
            <a:r>
              <a:rPr lang="es-CO" dirty="0" err="1" smtClean="0"/>
              <a:t>Consortium</a:t>
            </a:r>
            <a:r>
              <a:rPr lang="es-CO" dirty="0" smtClean="0"/>
              <a:t>), es la organización de estándares líder en el ámbito </a:t>
            </a:r>
            <a:r>
              <a:rPr lang="es-CO" dirty="0" err="1" smtClean="0"/>
              <a:t>geoespacial</a:t>
            </a:r>
            <a:r>
              <a:rPr lang="es-CO" dirty="0" smtClean="0"/>
              <a:t>.</a:t>
            </a:r>
          </a:p>
          <a:p>
            <a:pPr algn="just"/>
            <a:endParaRPr lang="es-CO" dirty="0" smtClean="0"/>
          </a:p>
          <a:p>
            <a:pPr algn="just"/>
            <a:r>
              <a:rPr lang="es-CO" b="1" dirty="0" smtClean="0">
                <a:effectLst>
                  <a:outerShdw blurRad="38100" dist="38100" dir="2700000" algn="tl">
                    <a:srgbClr val="000000">
                      <a:alpha val="43137"/>
                    </a:srgbClr>
                  </a:outerShdw>
                </a:effectLst>
              </a:rPr>
              <a:t>WMS (Web </a:t>
            </a:r>
            <a:r>
              <a:rPr lang="es-CO" b="1" dirty="0" err="1" smtClean="0">
                <a:effectLst>
                  <a:outerShdw blurRad="38100" dist="38100" dir="2700000" algn="tl">
                    <a:srgbClr val="000000">
                      <a:alpha val="43137"/>
                    </a:srgbClr>
                  </a:outerShdw>
                </a:effectLst>
              </a:rPr>
              <a:t>Map</a:t>
            </a:r>
            <a:r>
              <a:rPr lang="es-CO" b="1" dirty="0" smtClean="0">
                <a:effectLst>
                  <a:outerShdw blurRad="38100" dist="38100" dir="2700000" algn="tl">
                    <a:srgbClr val="000000">
                      <a:alpha val="43137"/>
                    </a:srgbClr>
                  </a:outerShdw>
                </a:effectLst>
              </a:rPr>
              <a:t> </a:t>
            </a:r>
            <a:r>
              <a:rPr lang="es-CO" b="1" dirty="0" err="1" smtClean="0">
                <a:effectLst>
                  <a:outerShdw blurRad="38100" dist="38100" dir="2700000" algn="tl">
                    <a:srgbClr val="000000">
                      <a:alpha val="43137"/>
                    </a:srgbClr>
                  </a:outerShdw>
                </a:effectLst>
              </a:rPr>
              <a:t>Service</a:t>
            </a:r>
            <a:r>
              <a:rPr lang="es-CO" b="1" dirty="0" smtClean="0">
                <a:effectLst>
                  <a:outerShdw blurRad="38100" dist="38100" dir="2700000" algn="tl">
                    <a:srgbClr val="000000">
                      <a:alpha val="43137"/>
                    </a:srgbClr>
                  </a:outerShdw>
                </a:effectLst>
              </a:rPr>
              <a:t>), </a:t>
            </a:r>
            <a:r>
              <a:rPr lang="es-CO" dirty="0" smtClean="0"/>
              <a:t>especificación del protocolo estándar para la generación de mapas cartográficos en la web.</a:t>
            </a:r>
          </a:p>
          <a:p>
            <a:pPr algn="just"/>
            <a:endParaRPr lang="es-CO" dirty="0" smtClean="0"/>
          </a:p>
          <a:p>
            <a:pPr algn="just"/>
            <a:r>
              <a:rPr lang="es-CO" b="1" dirty="0" smtClean="0">
                <a:effectLst>
                  <a:outerShdw blurRad="38100" dist="38100" dir="2700000" algn="tl">
                    <a:srgbClr val="000000">
                      <a:alpha val="43137"/>
                    </a:srgbClr>
                  </a:outerShdw>
                </a:effectLst>
              </a:rPr>
              <a:t>WFS (Web </a:t>
            </a:r>
            <a:r>
              <a:rPr lang="es-CO" b="1" dirty="0" err="1" smtClean="0">
                <a:effectLst>
                  <a:outerShdw blurRad="38100" dist="38100" dir="2700000" algn="tl">
                    <a:srgbClr val="000000">
                      <a:alpha val="43137"/>
                    </a:srgbClr>
                  </a:outerShdw>
                </a:effectLst>
              </a:rPr>
              <a:t>Features</a:t>
            </a:r>
            <a:r>
              <a:rPr lang="es-CO" b="1" dirty="0" smtClean="0">
                <a:effectLst>
                  <a:outerShdw blurRad="38100" dist="38100" dir="2700000" algn="tl">
                    <a:srgbClr val="000000">
                      <a:alpha val="43137"/>
                    </a:srgbClr>
                  </a:outerShdw>
                </a:effectLst>
              </a:rPr>
              <a:t> </a:t>
            </a:r>
            <a:r>
              <a:rPr lang="es-CO" b="1" dirty="0" err="1" smtClean="0">
                <a:effectLst>
                  <a:outerShdw blurRad="38100" dist="38100" dir="2700000" algn="tl">
                    <a:srgbClr val="000000">
                      <a:alpha val="43137"/>
                    </a:srgbClr>
                  </a:outerShdw>
                </a:effectLst>
              </a:rPr>
              <a:t>Service</a:t>
            </a:r>
            <a:r>
              <a:rPr lang="es-CO" b="1" dirty="0" smtClean="0">
                <a:effectLst>
                  <a:outerShdw blurRad="38100" dist="38100" dir="2700000" algn="tl">
                    <a:srgbClr val="000000">
                      <a:alpha val="43137"/>
                    </a:srgbClr>
                  </a:outerShdw>
                </a:effectLst>
              </a:rPr>
              <a:t>) </a:t>
            </a:r>
            <a:r>
              <a:rPr lang="es-CO" dirty="0" smtClean="0"/>
              <a:t>especificación del protocolo estándar que permite interactuar con los mapas servidos por el servicio WMS.</a:t>
            </a:r>
          </a:p>
          <a:p>
            <a:endParaRPr lang="es-CO" dirty="0" smtClean="0"/>
          </a:p>
        </p:txBody>
      </p:sp>
      <p:sp>
        <p:nvSpPr>
          <p:cNvPr id="8" name="Title 1"/>
          <p:cNvSpPr txBox="1">
            <a:spLocks/>
          </p:cNvSpPr>
          <p:nvPr/>
        </p:nvSpPr>
        <p:spPr>
          <a:xfrm>
            <a:off x="7572396" y="6500834"/>
            <a:ext cx="1571604" cy="357166"/>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4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dirty="0" smtClean="0">
                <a:ln>
                  <a:noFill/>
                </a:ln>
                <a:solidFill>
                  <a:schemeClr val="bg1"/>
                </a:solidFill>
                <a:effectLst/>
                <a:uLnTx/>
                <a:uFillTx/>
                <a:latin typeface="Constantia" pitchFamily="18" charset="0"/>
                <a:ea typeface="+mn-ea"/>
                <a:cs typeface="+mn-cs"/>
                <a:hlinkClick r:id="rId3" action="ppaction://hlinksldjump"/>
              </a:rPr>
              <a:t>TECNOLOGIAS</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wms-base.png"/>
          <p:cNvPicPr>
            <a:picLocks noChangeAspect="1"/>
          </p:cNvPicPr>
          <p:nvPr/>
        </p:nvPicPr>
        <p:blipFill>
          <a:blip r:embed="rId2" cstate="print"/>
          <a:srcRect/>
          <a:stretch>
            <a:fillRect/>
          </a:stretch>
        </p:blipFill>
        <p:spPr bwMode="auto">
          <a:xfrm>
            <a:off x="2214546" y="1285860"/>
            <a:ext cx="2305993" cy="2141094"/>
          </a:xfrm>
          <a:prstGeom prst="rect">
            <a:avLst/>
          </a:prstGeom>
          <a:noFill/>
          <a:ln w="9525">
            <a:noFill/>
            <a:miter lim="800000"/>
            <a:headEnd/>
            <a:tailEnd/>
          </a:ln>
        </p:spPr>
      </p:pic>
      <p:pic>
        <p:nvPicPr>
          <p:cNvPr id="4" name="Picture 2" descr="wms-both.png"/>
          <p:cNvPicPr>
            <a:picLocks noChangeAspect="1"/>
          </p:cNvPicPr>
          <p:nvPr/>
        </p:nvPicPr>
        <p:blipFill>
          <a:blip r:embed="rId3" cstate="print"/>
          <a:srcRect/>
          <a:stretch>
            <a:fillRect/>
          </a:stretch>
        </p:blipFill>
        <p:spPr bwMode="auto">
          <a:xfrm>
            <a:off x="5375493" y="3526842"/>
            <a:ext cx="2125465" cy="2097664"/>
          </a:xfrm>
          <a:prstGeom prst="rect">
            <a:avLst/>
          </a:prstGeom>
          <a:noFill/>
          <a:ln w="9525">
            <a:noFill/>
            <a:miter lim="800000"/>
            <a:headEnd/>
            <a:tailEnd/>
          </a:ln>
        </p:spPr>
      </p:pic>
      <p:pic>
        <p:nvPicPr>
          <p:cNvPr id="5" name="Picture 3" descr="wms-tile.png"/>
          <p:cNvPicPr>
            <a:picLocks noChangeAspect="1"/>
          </p:cNvPicPr>
          <p:nvPr/>
        </p:nvPicPr>
        <p:blipFill>
          <a:blip r:embed="rId4" cstate="print"/>
          <a:srcRect/>
          <a:stretch>
            <a:fillRect/>
          </a:stretch>
        </p:blipFill>
        <p:spPr bwMode="auto">
          <a:xfrm>
            <a:off x="5375493" y="1337976"/>
            <a:ext cx="2125465" cy="2032519"/>
          </a:xfrm>
          <a:prstGeom prst="rect">
            <a:avLst/>
          </a:prstGeom>
          <a:noFill/>
          <a:ln w="9525">
            <a:noFill/>
            <a:miter lim="800000"/>
            <a:headEnd/>
            <a:tailEnd/>
          </a:ln>
        </p:spPr>
      </p:pic>
      <p:sp>
        <p:nvSpPr>
          <p:cNvPr id="6" name="TextBox 4"/>
          <p:cNvSpPr txBox="1">
            <a:spLocks noChangeArrowheads="1"/>
          </p:cNvSpPr>
          <p:nvPr/>
        </p:nvSpPr>
        <p:spPr bwMode="auto">
          <a:xfrm>
            <a:off x="4721504" y="2015482"/>
            <a:ext cx="485950" cy="757852"/>
          </a:xfrm>
          <a:prstGeom prst="rect">
            <a:avLst/>
          </a:prstGeom>
          <a:noFill/>
          <a:ln w="9525">
            <a:noFill/>
            <a:miter lim="800000"/>
            <a:headEnd/>
            <a:tailEnd/>
          </a:ln>
        </p:spPr>
        <p:txBody>
          <a:bodyPr wrap="none">
            <a:spAutoFit/>
          </a:bodyPr>
          <a:lstStyle/>
          <a:p>
            <a:r>
              <a:rPr lang="en-US" sz="6600" dirty="0"/>
              <a:t>+</a:t>
            </a:r>
          </a:p>
        </p:txBody>
      </p:sp>
      <p:sp>
        <p:nvSpPr>
          <p:cNvPr id="7" name="TextBox 5"/>
          <p:cNvSpPr txBox="1">
            <a:spLocks noChangeArrowheads="1"/>
          </p:cNvSpPr>
          <p:nvPr/>
        </p:nvSpPr>
        <p:spPr bwMode="auto">
          <a:xfrm>
            <a:off x="4721504" y="4228235"/>
            <a:ext cx="485950" cy="757852"/>
          </a:xfrm>
          <a:prstGeom prst="rect">
            <a:avLst/>
          </a:prstGeom>
          <a:noFill/>
          <a:ln w="9525">
            <a:noFill/>
            <a:miter lim="800000"/>
            <a:headEnd/>
            <a:tailEnd/>
          </a:ln>
        </p:spPr>
        <p:txBody>
          <a:bodyPr wrap="none">
            <a:spAutoFit/>
          </a:bodyPr>
          <a:lstStyle/>
          <a:p>
            <a:r>
              <a:rPr lang="en-US" sz="6600"/>
              <a:t>=</a:t>
            </a:r>
          </a:p>
        </p:txBody>
      </p:sp>
      <p:sp>
        <p:nvSpPr>
          <p:cNvPr id="9" name="Title 1"/>
          <p:cNvSpPr>
            <a:spLocks noGrp="1"/>
          </p:cNvSpPr>
          <p:nvPr>
            <p:ph type="title"/>
          </p:nvPr>
        </p:nvSpPr>
        <p:spPr>
          <a:xfrm>
            <a:off x="214282" y="214290"/>
            <a:ext cx="3286148" cy="857232"/>
          </a:xfrm>
        </p:spPr>
        <p:style>
          <a:lnRef idx="1">
            <a:schemeClr val="accent3"/>
          </a:lnRef>
          <a:fillRef idx="3">
            <a:schemeClr val="accent3"/>
          </a:fillRef>
          <a:effectRef idx="2">
            <a:schemeClr val="accent3"/>
          </a:effectRef>
          <a:fontRef idx="minor">
            <a:schemeClr val="lt1"/>
          </a:fontRef>
        </p:style>
        <p:txBody>
          <a:bodyPr>
            <a:normAutofit/>
          </a:bodyPr>
          <a:lstStyle/>
          <a:p>
            <a:pPr algn="l"/>
            <a:r>
              <a:rPr lang="es-CO" sz="3200" dirty="0" smtClean="0">
                <a:solidFill>
                  <a:schemeClr val="bg1"/>
                </a:solidFill>
                <a:latin typeface="Constantia" pitchFamily="18" charset="0"/>
              </a:rPr>
              <a:t>GEOSERVICIOS</a:t>
            </a:r>
            <a:endParaRPr lang="es-CO" sz="3200" dirty="0">
              <a:solidFill>
                <a:schemeClr val="bg1"/>
              </a:solidFill>
              <a:latin typeface="Constantia" pitchFamily="18" charset="0"/>
            </a:endParaRPr>
          </a:p>
        </p:txBody>
      </p:sp>
      <p:pic>
        <p:nvPicPr>
          <p:cNvPr id="3074" name="Picture 2"/>
          <p:cNvPicPr>
            <a:picLocks noChangeAspect="1" noChangeArrowheads="1"/>
          </p:cNvPicPr>
          <p:nvPr/>
        </p:nvPicPr>
        <p:blipFill>
          <a:blip r:embed="rId5" cstate="print"/>
          <a:srcRect/>
          <a:stretch>
            <a:fillRect/>
          </a:stretch>
        </p:blipFill>
        <p:spPr bwMode="auto">
          <a:xfrm>
            <a:off x="285720" y="1500174"/>
            <a:ext cx="1666875" cy="381000"/>
          </a:xfrm>
          <a:prstGeom prst="rect">
            <a:avLst/>
          </a:prstGeom>
          <a:noFill/>
          <a:ln w="9525">
            <a:noFill/>
            <a:miter lim="800000"/>
            <a:headEnd/>
            <a:tailEnd/>
          </a:ln>
        </p:spPr>
      </p:pic>
      <p:pic>
        <p:nvPicPr>
          <p:cNvPr id="3077" name="Picture 5"/>
          <p:cNvPicPr>
            <a:picLocks noChangeAspect="1" noChangeArrowheads="1"/>
          </p:cNvPicPr>
          <p:nvPr/>
        </p:nvPicPr>
        <p:blipFill>
          <a:blip r:embed="rId6" cstate="print"/>
          <a:srcRect/>
          <a:stretch>
            <a:fillRect/>
          </a:stretch>
        </p:blipFill>
        <p:spPr bwMode="auto">
          <a:xfrm>
            <a:off x="214282" y="1928802"/>
            <a:ext cx="1857356" cy="306936"/>
          </a:xfrm>
          <a:prstGeom prst="rect">
            <a:avLst/>
          </a:prstGeom>
          <a:noFill/>
          <a:ln w="9525">
            <a:noFill/>
            <a:miter lim="800000"/>
            <a:headEnd/>
            <a:tailEnd/>
          </a:ln>
        </p:spPr>
      </p:pic>
      <p:pic>
        <p:nvPicPr>
          <p:cNvPr id="3078" name="Picture 6"/>
          <p:cNvPicPr>
            <a:picLocks noChangeAspect="1" noChangeArrowheads="1"/>
          </p:cNvPicPr>
          <p:nvPr/>
        </p:nvPicPr>
        <p:blipFill>
          <a:blip r:embed="rId7" cstate="print"/>
          <a:srcRect/>
          <a:stretch>
            <a:fillRect/>
          </a:stretch>
        </p:blipFill>
        <p:spPr bwMode="auto">
          <a:xfrm>
            <a:off x="285720" y="2357430"/>
            <a:ext cx="1695634" cy="466719"/>
          </a:xfrm>
          <a:prstGeom prst="rect">
            <a:avLst/>
          </a:prstGeom>
          <a:noFill/>
          <a:ln w="9525">
            <a:noFill/>
            <a:miter lim="800000"/>
            <a:headEnd/>
            <a:tailEnd/>
          </a:ln>
        </p:spPr>
      </p:pic>
      <p:pic>
        <p:nvPicPr>
          <p:cNvPr id="18" name="Picture 8" descr="PostGIS"/>
          <p:cNvPicPr>
            <a:picLocks noChangeAspect="1" noChangeArrowheads="1"/>
          </p:cNvPicPr>
          <p:nvPr/>
        </p:nvPicPr>
        <p:blipFill>
          <a:blip r:embed="rId8" cstate="print"/>
          <a:srcRect/>
          <a:stretch>
            <a:fillRect/>
          </a:stretch>
        </p:blipFill>
        <p:spPr bwMode="auto">
          <a:xfrm>
            <a:off x="7786710" y="1785926"/>
            <a:ext cx="1134784" cy="357190"/>
          </a:xfrm>
          <a:prstGeom prst="rect">
            <a:avLst/>
          </a:prstGeom>
          <a:noFill/>
          <a:ln w="9525">
            <a:noFill/>
            <a:miter lim="800000"/>
            <a:headEnd/>
            <a:tailEnd/>
          </a:ln>
        </p:spPr>
      </p:pic>
      <p:pic>
        <p:nvPicPr>
          <p:cNvPr id="19" name="Picture 7" descr="geoserver.jpg"/>
          <p:cNvPicPr>
            <a:picLocks noChangeAspect="1"/>
          </p:cNvPicPr>
          <p:nvPr/>
        </p:nvPicPr>
        <p:blipFill>
          <a:blip r:embed="rId9" cstate="print"/>
          <a:srcRect/>
          <a:stretch>
            <a:fillRect/>
          </a:stretch>
        </p:blipFill>
        <p:spPr bwMode="auto">
          <a:xfrm>
            <a:off x="7715272" y="2411266"/>
            <a:ext cx="1285884" cy="303354"/>
          </a:xfrm>
          <a:prstGeom prst="rect">
            <a:avLst/>
          </a:prstGeom>
          <a:noFill/>
          <a:ln w="9525">
            <a:noFill/>
            <a:miter lim="800000"/>
            <a:headEnd/>
            <a:tailEnd/>
          </a:ln>
        </p:spPr>
      </p:pic>
      <p:sp>
        <p:nvSpPr>
          <p:cNvPr id="22" name="TextBox 4"/>
          <p:cNvSpPr txBox="1">
            <a:spLocks noChangeArrowheads="1"/>
          </p:cNvSpPr>
          <p:nvPr/>
        </p:nvSpPr>
        <p:spPr bwMode="auto">
          <a:xfrm>
            <a:off x="8286776" y="2000240"/>
            <a:ext cx="214346" cy="461665"/>
          </a:xfrm>
          <a:prstGeom prst="rect">
            <a:avLst/>
          </a:prstGeom>
          <a:noFill/>
          <a:ln w="9525">
            <a:noFill/>
            <a:miter lim="800000"/>
            <a:headEnd/>
            <a:tailEnd/>
          </a:ln>
        </p:spPr>
        <p:txBody>
          <a:bodyPr wrap="square">
            <a:spAutoFit/>
          </a:bodyPr>
          <a:lstStyle/>
          <a:p>
            <a:r>
              <a:rPr lang="en-US" sz="2400" dirty="0"/>
              <a:t>+</a:t>
            </a:r>
          </a:p>
        </p:txBody>
      </p:sp>
      <p:pic>
        <p:nvPicPr>
          <p:cNvPr id="16" name="Picture 15"/>
          <p:cNvPicPr>
            <a:picLocks noChangeAspect="1"/>
          </p:cNvPicPr>
          <p:nvPr/>
        </p:nvPicPr>
        <p:blipFill>
          <a:blip r:embed="rId10" cstate="print">
            <a:alphaModFix/>
            <a:lum/>
          </a:blip>
          <a:srcRect/>
          <a:stretch>
            <a:fillRect/>
          </a:stretch>
        </p:blipFill>
        <p:spPr>
          <a:xfrm>
            <a:off x="642910" y="2909763"/>
            <a:ext cx="857256" cy="947865"/>
          </a:xfrm>
          <a:prstGeom prst="rect">
            <a:avLst/>
          </a:prstGeom>
          <a:noFill/>
          <a:ln>
            <a:noFill/>
          </a:ln>
          <a:effectLst>
            <a:outerShdw dist="101823" dir="2700000" algn="tl">
              <a:srgbClr val="C0C0C0">
                <a:alpha val="30000"/>
              </a:srgbClr>
            </a:outerShdw>
          </a:effectLst>
        </p:spPr>
      </p:pic>
      <p:sp>
        <p:nvSpPr>
          <p:cNvPr id="17" name="Title 1"/>
          <p:cNvSpPr txBox="1">
            <a:spLocks/>
          </p:cNvSpPr>
          <p:nvPr/>
        </p:nvSpPr>
        <p:spPr>
          <a:xfrm>
            <a:off x="7572396" y="6500834"/>
            <a:ext cx="1571604" cy="357166"/>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4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dirty="0" smtClean="0">
                <a:ln>
                  <a:noFill/>
                </a:ln>
                <a:solidFill>
                  <a:schemeClr val="bg1"/>
                </a:solidFill>
                <a:effectLst/>
                <a:uLnTx/>
                <a:uFillTx/>
                <a:latin typeface="Constantia" pitchFamily="18" charset="0"/>
                <a:ea typeface="+mn-ea"/>
                <a:cs typeface="+mn-cs"/>
                <a:hlinkClick r:id="rId11" action="ppaction://hlinksldjump"/>
              </a:rPr>
              <a:t>TECNOLOGIAS</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85786" y="2000240"/>
            <a:ext cx="3071834" cy="2308324"/>
          </a:xfrm>
          <a:prstGeom prst="rect">
            <a:avLst/>
          </a:prstGeom>
          <a:noFill/>
        </p:spPr>
        <p:txBody>
          <a:bodyPr wrap="square" rtlCol="0">
            <a:spAutoFit/>
          </a:bodyPr>
          <a:lstStyle/>
          <a:p>
            <a:r>
              <a:rPr lang="es-CO" dirty="0" smtClean="0"/>
              <a:t>Es un sistema administrador de </a:t>
            </a:r>
            <a:r>
              <a:rPr lang="es-CO" dirty="0" smtClean="0">
                <a:hlinkClick r:id="rId2" tooltip="Bases de &#10;datos"/>
              </a:rPr>
              <a:t>bases de datos</a:t>
            </a:r>
            <a:r>
              <a:rPr lang="es-CO" dirty="0" smtClean="0"/>
              <a:t> que maneja datos existentes en un espacio o </a:t>
            </a:r>
            <a:r>
              <a:rPr lang="es-CO" b="1" dirty="0" smtClean="0"/>
              <a:t>datos espaciales</a:t>
            </a:r>
            <a:r>
              <a:rPr lang="es-CO" dirty="0" smtClean="0"/>
              <a:t>.</a:t>
            </a:r>
          </a:p>
          <a:p>
            <a:endParaRPr lang="es-CO" dirty="0"/>
          </a:p>
          <a:p>
            <a:r>
              <a:rPr lang="es-CO" dirty="0" smtClean="0"/>
              <a:t>Maneja datos </a:t>
            </a:r>
            <a:r>
              <a:rPr lang="es-CO" dirty="0" err="1" smtClean="0"/>
              <a:t>georreferenciados</a:t>
            </a:r>
            <a:r>
              <a:rPr lang="es-CO" dirty="0" smtClean="0"/>
              <a:t> o no </a:t>
            </a:r>
            <a:r>
              <a:rPr lang="es-CO" dirty="0" err="1" smtClean="0"/>
              <a:t>georreferenciados</a:t>
            </a:r>
            <a:endParaRPr lang="es-CO" dirty="0"/>
          </a:p>
        </p:txBody>
      </p:sp>
      <p:pic>
        <p:nvPicPr>
          <p:cNvPr id="6" name="Picture 5" descr="Oracle_Spatial_logo"/>
          <p:cNvPicPr>
            <a:picLocks noChangeAspect="1" noChangeArrowheads="1"/>
          </p:cNvPicPr>
          <p:nvPr/>
        </p:nvPicPr>
        <p:blipFill>
          <a:blip r:embed="rId3" cstate="print"/>
          <a:srcRect/>
          <a:stretch>
            <a:fillRect/>
          </a:stretch>
        </p:blipFill>
        <p:spPr bwMode="auto">
          <a:xfrm>
            <a:off x="5429256" y="2571744"/>
            <a:ext cx="2773267" cy="1346190"/>
          </a:xfrm>
          <a:prstGeom prst="rect">
            <a:avLst/>
          </a:prstGeom>
          <a:noFill/>
          <a:ln w="9525">
            <a:noFill/>
            <a:miter lim="800000"/>
            <a:headEnd/>
            <a:tailEnd/>
          </a:ln>
        </p:spPr>
      </p:pic>
      <p:pic>
        <p:nvPicPr>
          <p:cNvPr id="10" name="Picture 7" descr="screenshot_02"/>
          <p:cNvPicPr>
            <a:picLocks noChangeAspect="1" noChangeArrowheads="1"/>
          </p:cNvPicPr>
          <p:nvPr/>
        </p:nvPicPr>
        <p:blipFill>
          <a:blip r:embed="rId4" cstate="print"/>
          <a:srcRect/>
          <a:stretch>
            <a:fillRect/>
          </a:stretch>
        </p:blipFill>
        <p:spPr bwMode="auto">
          <a:xfrm>
            <a:off x="5214942" y="4286256"/>
            <a:ext cx="2857520" cy="958978"/>
          </a:xfrm>
          <a:prstGeom prst="rect">
            <a:avLst/>
          </a:prstGeom>
          <a:noFill/>
          <a:ln w="9525">
            <a:noFill/>
            <a:miter lim="800000"/>
            <a:headEnd/>
            <a:tailEnd/>
          </a:ln>
        </p:spPr>
      </p:pic>
      <p:pic>
        <p:nvPicPr>
          <p:cNvPr id="11" name="Picture 8" descr="PostGIS"/>
          <p:cNvPicPr>
            <a:picLocks noChangeAspect="1" noChangeArrowheads="1"/>
          </p:cNvPicPr>
          <p:nvPr/>
        </p:nvPicPr>
        <p:blipFill>
          <a:blip r:embed="rId5" cstate="print"/>
          <a:srcRect/>
          <a:stretch>
            <a:fillRect/>
          </a:stretch>
        </p:blipFill>
        <p:spPr bwMode="auto">
          <a:xfrm>
            <a:off x="5286380" y="1357298"/>
            <a:ext cx="2714644" cy="854474"/>
          </a:xfrm>
          <a:prstGeom prst="rect">
            <a:avLst/>
          </a:prstGeom>
          <a:noFill/>
          <a:ln w="9525">
            <a:noFill/>
            <a:miter lim="800000"/>
            <a:headEnd/>
            <a:tailEnd/>
          </a:ln>
        </p:spPr>
      </p:pic>
      <p:sp>
        <p:nvSpPr>
          <p:cNvPr id="13" name="Title 1"/>
          <p:cNvSpPr>
            <a:spLocks noGrp="1"/>
          </p:cNvSpPr>
          <p:nvPr>
            <p:ph type="title"/>
          </p:nvPr>
        </p:nvSpPr>
        <p:spPr>
          <a:xfrm>
            <a:off x="214282" y="214290"/>
            <a:ext cx="3286148" cy="857232"/>
          </a:xfrm>
        </p:spPr>
        <p:style>
          <a:lnRef idx="1">
            <a:schemeClr val="accent3"/>
          </a:lnRef>
          <a:fillRef idx="3">
            <a:schemeClr val="accent3"/>
          </a:fillRef>
          <a:effectRef idx="2">
            <a:schemeClr val="accent3"/>
          </a:effectRef>
          <a:fontRef idx="minor">
            <a:schemeClr val="lt1"/>
          </a:fontRef>
        </p:style>
        <p:txBody>
          <a:bodyPr>
            <a:normAutofit fontScale="90000"/>
          </a:bodyPr>
          <a:lstStyle/>
          <a:p>
            <a:pPr algn="l"/>
            <a:r>
              <a:rPr lang="es-CO" sz="3200" dirty="0" smtClean="0">
                <a:solidFill>
                  <a:schemeClr val="bg1"/>
                </a:solidFill>
                <a:latin typeface="Constantia" pitchFamily="18" charset="0"/>
              </a:rPr>
              <a:t>DBMS ESPACIALES</a:t>
            </a:r>
            <a:endParaRPr lang="es-CO" sz="3200" dirty="0">
              <a:solidFill>
                <a:schemeClr val="bg1"/>
              </a:solidFill>
              <a:latin typeface="Constantia" pitchFamily="18" charset="0"/>
            </a:endParaRPr>
          </a:p>
        </p:txBody>
      </p:sp>
      <p:sp>
        <p:nvSpPr>
          <p:cNvPr id="14" name="Title 1"/>
          <p:cNvSpPr txBox="1">
            <a:spLocks/>
          </p:cNvSpPr>
          <p:nvPr/>
        </p:nvSpPr>
        <p:spPr>
          <a:xfrm>
            <a:off x="7572396" y="6500834"/>
            <a:ext cx="1571604" cy="357166"/>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4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dirty="0" smtClean="0">
                <a:ln>
                  <a:noFill/>
                </a:ln>
                <a:solidFill>
                  <a:schemeClr val="bg1"/>
                </a:solidFill>
                <a:effectLst/>
                <a:uLnTx/>
                <a:uFillTx/>
                <a:latin typeface="Constantia" pitchFamily="18" charset="0"/>
                <a:ea typeface="+mn-ea"/>
                <a:cs typeface="+mn-cs"/>
                <a:hlinkClick r:id="rId6" action="ppaction://hlinksldjump"/>
              </a:rPr>
              <a:t>TECNOLOGIAS</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57224" y="1857364"/>
            <a:ext cx="7000924" cy="923330"/>
          </a:xfrm>
          <a:prstGeom prst="rect">
            <a:avLst/>
          </a:prstGeom>
          <a:noFill/>
        </p:spPr>
        <p:txBody>
          <a:bodyPr wrap="square" rtlCol="0">
            <a:spAutoFit/>
          </a:bodyPr>
          <a:lstStyle/>
          <a:p>
            <a:r>
              <a:rPr lang="es-CO" dirty="0" smtClean="0"/>
              <a:t>Provee cartografía a través de la red tanto en modo vectorial como con imágenes. La especificación estándar para estos servidores es la </a:t>
            </a:r>
            <a:r>
              <a:rPr lang="es-CO" dirty="0" smtClean="0">
                <a:hlinkClick r:id="rId2" tooltip="OGC"/>
              </a:rPr>
              <a:t>OGC</a:t>
            </a:r>
            <a:r>
              <a:rPr lang="es-CO" dirty="0" smtClean="0"/>
              <a:t> </a:t>
            </a:r>
            <a:r>
              <a:rPr lang="es-CO" dirty="0" smtClean="0">
                <a:hlinkClick r:id="rId3" tooltip="Web Map &#10;Service"/>
              </a:rPr>
              <a:t>Web </a:t>
            </a:r>
            <a:r>
              <a:rPr lang="es-CO" dirty="0" err="1" smtClean="0">
                <a:hlinkClick r:id="rId3" tooltip="Web Map &#10;Service"/>
              </a:rPr>
              <a:t>Map</a:t>
            </a:r>
            <a:r>
              <a:rPr lang="es-CO" dirty="0" smtClean="0">
                <a:hlinkClick r:id="rId3" tooltip="Web Map &#10;Service"/>
              </a:rPr>
              <a:t> </a:t>
            </a:r>
            <a:r>
              <a:rPr lang="es-CO" dirty="0" err="1" smtClean="0">
                <a:hlinkClick r:id="rId3" tooltip="Web Map &#10;Service"/>
              </a:rPr>
              <a:t>Service</a:t>
            </a:r>
            <a:r>
              <a:rPr lang="es-CO" dirty="0" smtClean="0"/>
              <a:t>, (</a:t>
            </a:r>
            <a:r>
              <a:rPr lang="es-CO" i="1" dirty="0" smtClean="0"/>
              <a:t>Open </a:t>
            </a:r>
            <a:r>
              <a:rPr lang="es-CO" i="1" dirty="0" err="1" smtClean="0"/>
              <a:t>Geospatial</a:t>
            </a:r>
            <a:r>
              <a:rPr lang="es-CO" i="1" dirty="0" smtClean="0"/>
              <a:t> </a:t>
            </a:r>
            <a:r>
              <a:rPr lang="es-CO" i="1" dirty="0" err="1" smtClean="0"/>
              <a:t>Consortium</a:t>
            </a:r>
            <a:r>
              <a:rPr lang="es-CO" i="1" dirty="0" smtClean="0"/>
              <a:t> Web </a:t>
            </a:r>
            <a:r>
              <a:rPr lang="es-CO" i="1" dirty="0" err="1" smtClean="0"/>
              <a:t>Map</a:t>
            </a:r>
            <a:r>
              <a:rPr lang="es-CO" i="1" dirty="0" smtClean="0"/>
              <a:t> </a:t>
            </a:r>
            <a:r>
              <a:rPr lang="es-CO" i="1" dirty="0" err="1" smtClean="0"/>
              <a:t>Service</a:t>
            </a:r>
            <a:r>
              <a:rPr lang="es-CO" dirty="0" smtClean="0"/>
              <a:t>).</a:t>
            </a:r>
            <a:endParaRPr lang="es-CO" dirty="0"/>
          </a:p>
        </p:txBody>
      </p:sp>
      <p:pic>
        <p:nvPicPr>
          <p:cNvPr id="10" name="Picture 3" descr="stack-interoperability.png"/>
          <p:cNvPicPr>
            <a:picLocks noChangeAspect="1"/>
          </p:cNvPicPr>
          <p:nvPr/>
        </p:nvPicPr>
        <p:blipFill>
          <a:blip r:embed="rId4" cstate="print"/>
          <a:srcRect l="26963" t="47917" r="27868" b="33333"/>
          <a:stretch>
            <a:fillRect/>
          </a:stretch>
        </p:blipFill>
        <p:spPr bwMode="auto">
          <a:xfrm>
            <a:off x="2000232" y="3286124"/>
            <a:ext cx="5143536" cy="1815366"/>
          </a:xfrm>
          <a:prstGeom prst="rect">
            <a:avLst/>
          </a:prstGeom>
          <a:noFill/>
          <a:ln w="9525">
            <a:noFill/>
            <a:miter lim="800000"/>
            <a:headEnd/>
            <a:tailEnd/>
          </a:ln>
        </p:spPr>
      </p:pic>
      <p:sp>
        <p:nvSpPr>
          <p:cNvPr id="7" name="Title 1"/>
          <p:cNvSpPr>
            <a:spLocks noGrp="1"/>
          </p:cNvSpPr>
          <p:nvPr>
            <p:ph type="title"/>
          </p:nvPr>
        </p:nvSpPr>
        <p:spPr>
          <a:xfrm>
            <a:off x="214282" y="214290"/>
            <a:ext cx="3286148" cy="857232"/>
          </a:xfrm>
        </p:spPr>
        <p:style>
          <a:lnRef idx="1">
            <a:schemeClr val="accent3"/>
          </a:lnRef>
          <a:fillRef idx="3">
            <a:schemeClr val="accent3"/>
          </a:fillRef>
          <a:effectRef idx="2">
            <a:schemeClr val="accent3"/>
          </a:effectRef>
          <a:fontRef idx="minor">
            <a:schemeClr val="lt1"/>
          </a:fontRef>
        </p:style>
        <p:txBody>
          <a:bodyPr>
            <a:normAutofit fontScale="90000"/>
          </a:bodyPr>
          <a:lstStyle/>
          <a:p>
            <a:pPr algn="l"/>
            <a:r>
              <a:rPr lang="es-CO" sz="3200" dirty="0" smtClean="0">
                <a:solidFill>
                  <a:schemeClr val="bg1"/>
                </a:solidFill>
                <a:latin typeface="Constantia" pitchFamily="18" charset="0"/>
              </a:rPr>
              <a:t>SERVIDORES DE MAPAS</a:t>
            </a:r>
            <a:endParaRPr lang="es-CO" sz="3200" dirty="0">
              <a:solidFill>
                <a:schemeClr val="bg1"/>
              </a:solidFill>
              <a:latin typeface="Constantia" pitchFamily="18" charset="0"/>
            </a:endParaRPr>
          </a:p>
        </p:txBody>
      </p:sp>
      <p:sp>
        <p:nvSpPr>
          <p:cNvPr id="11" name="Title 1"/>
          <p:cNvSpPr txBox="1">
            <a:spLocks/>
          </p:cNvSpPr>
          <p:nvPr/>
        </p:nvSpPr>
        <p:spPr>
          <a:xfrm>
            <a:off x="7572396" y="6500834"/>
            <a:ext cx="1571604" cy="357166"/>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4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dirty="0" smtClean="0">
                <a:ln>
                  <a:noFill/>
                </a:ln>
                <a:solidFill>
                  <a:schemeClr val="bg1"/>
                </a:solidFill>
                <a:effectLst/>
                <a:uLnTx/>
                <a:uFillTx/>
                <a:latin typeface="Constantia" pitchFamily="18" charset="0"/>
                <a:ea typeface="+mn-ea"/>
                <a:cs typeface="+mn-cs"/>
                <a:hlinkClick r:id="rId5" action="ppaction://hlinksldjump"/>
              </a:rPr>
              <a:t>TECNOLOGIAS</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14282" y="214290"/>
            <a:ext cx="3286148" cy="857232"/>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dirty="0" smtClean="0">
                <a:ln>
                  <a:noFill/>
                </a:ln>
                <a:solidFill>
                  <a:schemeClr val="bg1"/>
                </a:solidFill>
                <a:effectLst/>
                <a:uLnTx/>
                <a:uFillTx/>
                <a:latin typeface="Constantia" pitchFamily="18" charset="0"/>
                <a:ea typeface="+mn-ea"/>
                <a:cs typeface="+mn-cs"/>
              </a:rPr>
              <a:t>SERVIDORES DE MAPAS</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graphicFrame>
        <p:nvGraphicFramePr>
          <p:cNvPr id="4" name="Table 3"/>
          <p:cNvGraphicFramePr>
            <a:graphicFrameLocks noGrp="1"/>
          </p:cNvGraphicFramePr>
          <p:nvPr/>
        </p:nvGraphicFramePr>
        <p:xfrm>
          <a:off x="500034" y="2214554"/>
          <a:ext cx="7929620" cy="2225040"/>
        </p:xfrm>
        <a:graphic>
          <a:graphicData uri="http://schemas.openxmlformats.org/drawingml/2006/table">
            <a:tbl>
              <a:tblPr firstRow="1" bandRow="1">
                <a:tableStyleId>{21E4AEA4-8DFA-4A89-87EB-49C32662AFE0}</a:tableStyleId>
              </a:tblPr>
              <a:tblGrid>
                <a:gridCol w="1603553"/>
                <a:gridCol w="1480198"/>
                <a:gridCol w="848803"/>
                <a:gridCol w="749600"/>
                <a:gridCol w="934645"/>
                <a:gridCol w="766615"/>
                <a:gridCol w="863222"/>
                <a:gridCol w="682984"/>
              </a:tblGrid>
              <a:tr h="370840">
                <a:tc>
                  <a:txBody>
                    <a:bodyPr/>
                    <a:lstStyle/>
                    <a:p>
                      <a:r>
                        <a:rPr lang="es-CO" sz="1200" dirty="0" smtClean="0"/>
                        <a:t>NOMBRE</a:t>
                      </a:r>
                      <a:endParaRPr lang="es-CO" sz="1200" dirty="0"/>
                    </a:p>
                  </a:txBody>
                  <a:tcPr/>
                </a:tc>
                <a:tc>
                  <a:txBody>
                    <a:bodyPr/>
                    <a:lstStyle/>
                    <a:p>
                      <a:r>
                        <a:rPr lang="es-CO" sz="1200" dirty="0" smtClean="0"/>
                        <a:t>LENGUAJE</a:t>
                      </a:r>
                      <a:endParaRPr lang="es-CO" sz="1200" dirty="0"/>
                    </a:p>
                  </a:txBody>
                  <a:tcPr/>
                </a:tc>
                <a:tc>
                  <a:txBody>
                    <a:bodyPr/>
                    <a:lstStyle/>
                    <a:p>
                      <a:r>
                        <a:rPr lang="es-CO" sz="1200" dirty="0" smtClean="0"/>
                        <a:t>WMS</a:t>
                      </a:r>
                      <a:endParaRPr lang="es-CO" sz="1200" dirty="0"/>
                    </a:p>
                  </a:txBody>
                  <a:tcPr/>
                </a:tc>
                <a:tc>
                  <a:txBody>
                    <a:bodyPr/>
                    <a:lstStyle/>
                    <a:p>
                      <a:r>
                        <a:rPr lang="es-CO" sz="1200" dirty="0" smtClean="0"/>
                        <a:t>WFS</a:t>
                      </a:r>
                      <a:endParaRPr lang="es-CO" sz="1200" dirty="0"/>
                    </a:p>
                  </a:txBody>
                  <a:tcPr/>
                </a:tc>
                <a:tc>
                  <a:txBody>
                    <a:bodyPr/>
                    <a:lstStyle/>
                    <a:p>
                      <a:r>
                        <a:rPr lang="es-CO" sz="1200" dirty="0" smtClean="0"/>
                        <a:t>WFS-T</a:t>
                      </a:r>
                      <a:endParaRPr lang="es-CO" sz="1200" dirty="0"/>
                    </a:p>
                  </a:txBody>
                  <a:tcPr/>
                </a:tc>
                <a:tc>
                  <a:txBody>
                    <a:bodyPr/>
                    <a:lstStyle/>
                    <a:p>
                      <a:r>
                        <a:rPr lang="es-CO" sz="1200" dirty="0" smtClean="0"/>
                        <a:t>WCS</a:t>
                      </a:r>
                      <a:endParaRPr lang="es-CO" sz="1200" dirty="0"/>
                    </a:p>
                  </a:txBody>
                  <a:tcPr/>
                </a:tc>
                <a:tc>
                  <a:txBody>
                    <a:bodyPr/>
                    <a:lstStyle/>
                    <a:p>
                      <a:r>
                        <a:rPr lang="es-CO" sz="1200" dirty="0" smtClean="0"/>
                        <a:t>WMC</a:t>
                      </a:r>
                      <a:endParaRPr lang="es-CO" sz="1200" dirty="0"/>
                    </a:p>
                  </a:txBody>
                  <a:tcPr/>
                </a:tc>
                <a:tc>
                  <a:txBody>
                    <a:bodyPr/>
                    <a:lstStyle/>
                    <a:p>
                      <a:r>
                        <a:rPr lang="es-CO" sz="1200" dirty="0" smtClean="0"/>
                        <a:t>SLD</a:t>
                      </a:r>
                      <a:endParaRPr lang="es-CO" sz="1200" dirty="0"/>
                    </a:p>
                  </a:txBody>
                  <a:tcPr/>
                </a:tc>
              </a:tr>
              <a:tr h="370840">
                <a:tc>
                  <a:txBody>
                    <a:bodyPr/>
                    <a:lstStyle/>
                    <a:p>
                      <a:r>
                        <a:rPr lang="es-CO" sz="1200" dirty="0" err="1" smtClean="0"/>
                        <a:t>Spatial</a:t>
                      </a:r>
                      <a:r>
                        <a:rPr lang="es-CO" sz="1200" dirty="0" smtClean="0"/>
                        <a:t> </a:t>
                      </a:r>
                      <a:r>
                        <a:rPr lang="es-CO" sz="1200" dirty="0" err="1" smtClean="0"/>
                        <a:t>Funsion</a:t>
                      </a:r>
                      <a:r>
                        <a:rPr lang="es-CO" sz="1200" dirty="0" smtClean="0"/>
                        <a:t> Server</a:t>
                      </a:r>
                      <a:endParaRPr lang="es-CO" sz="1200" dirty="0"/>
                    </a:p>
                  </a:txBody>
                  <a:tcPr/>
                </a:tc>
                <a:tc>
                  <a:txBody>
                    <a:bodyPr/>
                    <a:lstStyle/>
                    <a:p>
                      <a:r>
                        <a:rPr lang="es-CO" sz="1200" dirty="0" smtClean="0"/>
                        <a:t>Java / C++</a:t>
                      </a:r>
                      <a:endParaRPr lang="es-CO" sz="1200" dirty="0"/>
                    </a:p>
                  </a:txBody>
                  <a:tcPr/>
                </a:tc>
                <a:tc>
                  <a:txBody>
                    <a:bodyPr/>
                    <a:lstStyle/>
                    <a:p>
                      <a:r>
                        <a:rPr lang="es-CO" sz="1200" dirty="0" smtClean="0"/>
                        <a:t>Si</a:t>
                      </a:r>
                      <a:endParaRPr lang="es-CO" sz="1200" dirty="0"/>
                    </a:p>
                  </a:txBody>
                  <a:tcPr/>
                </a:tc>
                <a:tc>
                  <a:txBody>
                    <a:bodyPr/>
                    <a:lstStyle/>
                    <a:p>
                      <a:r>
                        <a:rPr lang="es-CO" sz="1200" dirty="0" smtClean="0"/>
                        <a:t>Si</a:t>
                      </a:r>
                      <a:endParaRPr lang="es-CO" sz="1200" dirty="0"/>
                    </a:p>
                  </a:txBody>
                  <a:tcPr/>
                </a:tc>
                <a:tc>
                  <a:txBody>
                    <a:bodyPr/>
                    <a:lstStyle/>
                    <a:p>
                      <a:r>
                        <a:rPr lang="es-CO" sz="1200" dirty="0" smtClean="0"/>
                        <a:t>No</a:t>
                      </a:r>
                      <a:endParaRPr lang="es-CO" sz="1200" dirty="0"/>
                    </a:p>
                  </a:txBody>
                  <a:tcPr/>
                </a:tc>
                <a:tc>
                  <a:txBody>
                    <a:bodyPr/>
                    <a:lstStyle/>
                    <a:p>
                      <a:r>
                        <a:rPr lang="es-CO" sz="1200" dirty="0" smtClean="0"/>
                        <a:t>No</a:t>
                      </a:r>
                      <a:endParaRPr lang="es-CO" sz="1200" dirty="0"/>
                    </a:p>
                  </a:txBody>
                  <a:tcPr/>
                </a:tc>
                <a:tc>
                  <a:txBody>
                    <a:bodyPr/>
                    <a:lstStyle/>
                    <a:p>
                      <a:r>
                        <a:rPr lang="es-CO" sz="1200" dirty="0" smtClean="0"/>
                        <a:t>Si</a:t>
                      </a:r>
                      <a:endParaRPr lang="es-CO" sz="1200" dirty="0"/>
                    </a:p>
                  </a:txBody>
                  <a:tcPr/>
                </a:tc>
                <a:tc>
                  <a:txBody>
                    <a:bodyPr/>
                    <a:lstStyle/>
                    <a:p>
                      <a:r>
                        <a:rPr lang="es-CO" sz="1200" dirty="0" smtClean="0"/>
                        <a:t>Si</a:t>
                      </a:r>
                      <a:endParaRPr lang="es-CO" sz="1200" dirty="0"/>
                    </a:p>
                  </a:txBody>
                  <a:tcPr/>
                </a:tc>
              </a:tr>
              <a:tr h="370840">
                <a:tc>
                  <a:txBody>
                    <a:bodyPr/>
                    <a:lstStyle/>
                    <a:p>
                      <a:r>
                        <a:rPr lang="es-CO" sz="1200" dirty="0" err="1" smtClean="0"/>
                        <a:t>ArcGIS</a:t>
                      </a:r>
                      <a:r>
                        <a:rPr lang="es-CO" sz="1200" dirty="0" smtClean="0"/>
                        <a:t> Server</a:t>
                      </a:r>
                      <a:endParaRPr lang="es-CO" sz="1200" dirty="0"/>
                    </a:p>
                  </a:txBody>
                  <a:tcPr/>
                </a:tc>
                <a:tc>
                  <a:txBody>
                    <a:bodyPr/>
                    <a:lstStyle/>
                    <a:p>
                      <a:r>
                        <a:rPr lang="es-CO" sz="1200" dirty="0" err="1" smtClean="0"/>
                        <a:t>.Net</a:t>
                      </a:r>
                      <a:r>
                        <a:rPr lang="es-CO" sz="1200" dirty="0" smtClean="0"/>
                        <a:t> / Java</a:t>
                      </a:r>
                      <a:endParaRPr lang="es-CO" sz="1200" dirty="0"/>
                    </a:p>
                  </a:txBody>
                  <a:tcPr/>
                </a:tc>
                <a:tc>
                  <a:txBody>
                    <a:bodyPr/>
                    <a:lstStyle/>
                    <a:p>
                      <a:r>
                        <a:rPr lang="es-CO" sz="1200" dirty="0" smtClean="0"/>
                        <a:t>Si</a:t>
                      </a:r>
                      <a:endParaRPr lang="es-CO" sz="1200" dirty="0"/>
                    </a:p>
                  </a:txBody>
                  <a:tcPr/>
                </a:tc>
                <a:tc>
                  <a:txBody>
                    <a:bodyPr/>
                    <a:lstStyle/>
                    <a:p>
                      <a:r>
                        <a:rPr lang="es-CO" sz="1200" dirty="0" smtClean="0"/>
                        <a:t>Si</a:t>
                      </a:r>
                      <a:endParaRPr lang="es-CO" sz="1200" dirty="0"/>
                    </a:p>
                  </a:txBody>
                  <a:tcPr/>
                </a:tc>
                <a:tc>
                  <a:txBody>
                    <a:bodyPr/>
                    <a:lstStyle/>
                    <a:p>
                      <a:r>
                        <a:rPr lang="es-CO" sz="1200" dirty="0" smtClean="0"/>
                        <a:t>Si</a:t>
                      </a:r>
                      <a:endParaRPr lang="es-CO" sz="1200" dirty="0"/>
                    </a:p>
                  </a:txBody>
                  <a:tcPr/>
                </a:tc>
                <a:tc>
                  <a:txBody>
                    <a:bodyPr/>
                    <a:lstStyle/>
                    <a:p>
                      <a:r>
                        <a:rPr lang="es-CO" sz="1200" dirty="0" smtClean="0"/>
                        <a:t>Si</a:t>
                      </a:r>
                      <a:endParaRPr lang="es-CO" sz="1200" dirty="0"/>
                    </a:p>
                  </a:txBody>
                  <a:tcPr/>
                </a:tc>
                <a:tc>
                  <a:txBody>
                    <a:bodyPr/>
                    <a:lstStyle/>
                    <a:p>
                      <a:r>
                        <a:rPr lang="es-CO" sz="1200" dirty="0" smtClean="0"/>
                        <a:t>No</a:t>
                      </a:r>
                      <a:endParaRPr lang="es-CO" sz="1200" dirty="0"/>
                    </a:p>
                  </a:txBody>
                  <a:tcPr/>
                </a:tc>
                <a:tc>
                  <a:txBody>
                    <a:bodyPr/>
                    <a:lstStyle/>
                    <a:p>
                      <a:r>
                        <a:rPr lang="es-CO" sz="1200" dirty="0" smtClean="0"/>
                        <a:t>Si</a:t>
                      </a:r>
                      <a:endParaRPr lang="es-CO" sz="1200" dirty="0"/>
                    </a:p>
                  </a:txBody>
                  <a:tcPr/>
                </a:tc>
              </a:tr>
              <a:tr h="370840">
                <a:tc>
                  <a:txBody>
                    <a:bodyPr/>
                    <a:lstStyle/>
                    <a:p>
                      <a:r>
                        <a:rPr lang="es-CO" sz="1200" dirty="0" err="1" smtClean="0"/>
                        <a:t>MapServer</a:t>
                      </a:r>
                      <a:endParaRPr lang="es-CO" sz="1200" dirty="0"/>
                    </a:p>
                  </a:txBody>
                  <a:tcPr/>
                </a:tc>
                <a:tc>
                  <a:txBody>
                    <a:bodyPr/>
                    <a:lstStyle/>
                    <a:p>
                      <a:r>
                        <a:rPr lang="es-CO" sz="1200" dirty="0" smtClean="0"/>
                        <a:t>C</a:t>
                      </a:r>
                      <a:endParaRPr lang="es-CO" sz="1200" dirty="0"/>
                    </a:p>
                  </a:txBody>
                  <a:tcPr/>
                </a:tc>
                <a:tc>
                  <a:txBody>
                    <a:bodyPr/>
                    <a:lstStyle/>
                    <a:p>
                      <a:r>
                        <a:rPr lang="es-CO" sz="1200" dirty="0" smtClean="0"/>
                        <a:t>Si</a:t>
                      </a:r>
                      <a:endParaRPr lang="es-CO" sz="1200" dirty="0"/>
                    </a:p>
                  </a:txBody>
                  <a:tcPr/>
                </a:tc>
                <a:tc>
                  <a:txBody>
                    <a:bodyPr/>
                    <a:lstStyle/>
                    <a:p>
                      <a:r>
                        <a:rPr lang="es-CO" sz="1200" dirty="0" smtClean="0"/>
                        <a:t>Si</a:t>
                      </a:r>
                      <a:endParaRPr lang="es-CO" sz="1200" dirty="0"/>
                    </a:p>
                  </a:txBody>
                  <a:tcPr/>
                </a:tc>
                <a:tc>
                  <a:txBody>
                    <a:bodyPr/>
                    <a:lstStyle/>
                    <a:p>
                      <a:r>
                        <a:rPr lang="es-CO" sz="1200" dirty="0" smtClean="0"/>
                        <a:t>No</a:t>
                      </a:r>
                      <a:endParaRPr lang="es-CO" sz="1200" dirty="0"/>
                    </a:p>
                  </a:txBody>
                  <a:tcPr/>
                </a:tc>
                <a:tc>
                  <a:txBody>
                    <a:bodyPr/>
                    <a:lstStyle/>
                    <a:p>
                      <a:r>
                        <a:rPr lang="es-CO" sz="1200" dirty="0" smtClean="0"/>
                        <a:t>Si</a:t>
                      </a:r>
                      <a:endParaRPr lang="es-CO" sz="1200" dirty="0"/>
                    </a:p>
                  </a:txBody>
                  <a:tcPr/>
                </a:tc>
                <a:tc>
                  <a:txBody>
                    <a:bodyPr/>
                    <a:lstStyle/>
                    <a:p>
                      <a:r>
                        <a:rPr lang="es-CO" sz="1200" dirty="0" smtClean="0"/>
                        <a:t>Si</a:t>
                      </a:r>
                      <a:endParaRPr lang="es-CO" sz="1200" dirty="0"/>
                    </a:p>
                  </a:txBody>
                  <a:tcPr/>
                </a:tc>
                <a:tc>
                  <a:txBody>
                    <a:bodyPr/>
                    <a:lstStyle/>
                    <a:p>
                      <a:r>
                        <a:rPr lang="es-CO" sz="1200" dirty="0" smtClean="0"/>
                        <a:t>Si</a:t>
                      </a:r>
                      <a:endParaRPr lang="es-CO" sz="1200" dirty="0"/>
                    </a:p>
                  </a:txBody>
                  <a:tcPr/>
                </a:tc>
              </a:tr>
              <a:tr h="370840">
                <a:tc>
                  <a:txBody>
                    <a:bodyPr/>
                    <a:lstStyle/>
                    <a:p>
                      <a:r>
                        <a:rPr lang="es-CO" sz="1200" dirty="0" smtClean="0"/>
                        <a:t>GeoServer</a:t>
                      </a:r>
                      <a:endParaRPr lang="es-CO" sz="1200" b="1" dirty="0">
                        <a:solidFill>
                          <a:srgbClr val="FF0000"/>
                        </a:solidFill>
                      </a:endParaRPr>
                    </a:p>
                  </a:txBody>
                  <a:tcPr>
                    <a:solidFill>
                      <a:schemeClr val="accent3">
                        <a:lumMod val="60000"/>
                        <a:lumOff val="40000"/>
                      </a:schemeClr>
                    </a:solidFill>
                  </a:tcPr>
                </a:tc>
                <a:tc>
                  <a:txBody>
                    <a:bodyPr/>
                    <a:lstStyle/>
                    <a:p>
                      <a:r>
                        <a:rPr lang="es-CO" sz="1200" dirty="0" smtClean="0"/>
                        <a:t>Java</a:t>
                      </a:r>
                      <a:endParaRPr lang="es-CO" sz="1200" b="1" dirty="0">
                        <a:solidFill>
                          <a:srgbClr val="FF0000"/>
                        </a:solidFill>
                      </a:endParaRPr>
                    </a:p>
                  </a:txBody>
                  <a:tcPr>
                    <a:solidFill>
                      <a:schemeClr val="accent3">
                        <a:lumMod val="60000"/>
                        <a:lumOff val="40000"/>
                      </a:schemeClr>
                    </a:solidFill>
                  </a:tcPr>
                </a:tc>
                <a:tc>
                  <a:txBody>
                    <a:bodyPr/>
                    <a:lstStyle/>
                    <a:p>
                      <a:r>
                        <a:rPr lang="es-CO" sz="1200" dirty="0" smtClean="0"/>
                        <a:t>Si</a:t>
                      </a:r>
                      <a:endParaRPr lang="es-CO" sz="1200" b="1" dirty="0">
                        <a:solidFill>
                          <a:srgbClr val="FF0000"/>
                        </a:solidFill>
                      </a:endParaRPr>
                    </a:p>
                  </a:txBody>
                  <a:tcPr>
                    <a:solidFill>
                      <a:schemeClr val="accent3">
                        <a:lumMod val="60000"/>
                        <a:lumOff val="40000"/>
                      </a:schemeClr>
                    </a:solidFill>
                  </a:tcPr>
                </a:tc>
                <a:tc>
                  <a:txBody>
                    <a:bodyPr/>
                    <a:lstStyle/>
                    <a:p>
                      <a:r>
                        <a:rPr lang="es-CO" sz="1200" dirty="0" smtClean="0"/>
                        <a:t>Si</a:t>
                      </a:r>
                      <a:endParaRPr lang="es-CO" sz="1200" b="1" dirty="0">
                        <a:solidFill>
                          <a:srgbClr val="FF0000"/>
                        </a:solidFill>
                      </a:endParaRPr>
                    </a:p>
                  </a:txBody>
                  <a:tcPr>
                    <a:solidFill>
                      <a:schemeClr val="accent3">
                        <a:lumMod val="60000"/>
                        <a:lumOff val="40000"/>
                      </a:schemeClr>
                    </a:solidFill>
                  </a:tcPr>
                </a:tc>
                <a:tc>
                  <a:txBody>
                    <a:bodyPr/>
                    <a:lstStyle/>
                    <a:p>
                      <a:r>
                        <a:rPr lang="es-CO" sz="1200" dirty="0" smtClean="0"/>
                        <a:t>Si</a:t>
                      </a:r>
                      <a:endParaRPr lang="es-CO" sz="1200" b="1" dirty="0">
                        <a:solidFill>
                          <a:srgbClr val="FF0000"/>
                        </a:solidFill>
                      </a:endParaRPr>
                    </a:p>
                  </a:txBody>
                  <a:tcPr>
                    <a:solidFill>
                      <a:schemeClr val="accent3">
                        <a:lumMod val="60000"/>
                        <a:lumOff val="40000"/>
                      </a:schemeClr>
                    </a:solidFill>
                  </a:tcPr>
                </a:tc>
                <a:tc>
                  <a:txBody>
                    <a:bodyPr/>
                    <a:lstStyle/>
                    <a:p>
                      <a:r>
                        <a:rPr lang="es-CO" sz="1200" dirty="0" smtClean="0"/>
                        <a:t>Si</a:t>
                      </a:r>
                      <a:endParaRPr lang="es-CO" sz="1200" b="1" dirty="0">
                        <a:solidFill>
                          <a:srgbClr val="FF0000"/>
                        </a:solidFill>
                      </a:endParaRPr>
                    </a:p>
                  </a:txBody>
                  <a:tcPr>
                    <a:solidFill>
                      <a:schemeClr val="accent3">
                        <a:lumMod val="60000"/>
                        <a:lumOff val="40000"/>
                      </a:schemeClr>
                    </a:solidFill>
                  </a:tcPr>
                </a:tc>
                <a:tc>
                  <a:txBody>
                    <a:bodyPr/>
                    <a:lstStyle/>
                    <a:p>
                      <a:r>
                        <a:rPr lang="es-CO" sz="1200" dirty="0" smtClean="0"/>
                        <a:t>Si</a:t>
                      </a:r>
                      <a:endParaRPr lang="es-CO" sz="1200" b="1" dirty="0">
                        <a:solidFill>
                          <a:srgbClr val="FF0000"/>
                        </a:solidFill>
                      </a:endParaRPr>
                    </a:p>
                  </a:txBody>
                  <a:tcPr>
                    <a:solidFill>
                      <a:schemeClr val="accent3">
                        <a:lumMod val="60000"/>
                        <a:lumOff val="40000"/>
                      </a:schemeClr>
                    </a:solidFill>
                  </a:tcPr>
                </a:tc>
                <a:tc>
                  <a:txBody>
                    <a:bodyPr/>
                    <a:lstStyle/>
                    <a:p>
                      <a:r>
                        <a:rPr lang="es-CO" sz="1200" dirty="0" smtClean="0"/>
                        <a:t>Si</a:t>
                      </a:r>
                      <a:endParaRPr lang="es-CO" sz="1200" b="1" dirty="0">
                        <a:solidFill>
                          <a:srgbClr val="FF0000"/>
                        </a:solidFill>
                      </a:endParaRPr>
                    </a:p>
                  </a:txBody>
                  <a:tcPr>
                    <a:solidFill>
                      <a:schemeClr val="accent3">
                        <a:lumMod val="60000"/>
                        <a:lumOff val="40000"/>
                      </a:schemeClr>
                    </a:solidFill>
                  </a:tcPr>
                </a:tc>
              </a:tr>
              <a:tr h="370840">
                <a:tc>
                  <a:txBody>
                    <a:bodyPr/>
                    <a:lstStyle/>
                    <a:p>
                      <a:r>
                        <a:rPr lang="es-CO" sz="1200" dirty="0" err="1" smtClean="0"/>
                        <a:t>Manifold</a:t>
                      </a:r>
                      <a:r>
                        <a:rPr lang="es-CO" sz="1200" dirty="0" smtClean="0"/>
                        <a:t> </a:t>
                      </a:r>
                      <a:r>
                        <a:rPr lang="es-CO" sz="1200" dirty="0" err="1" smtClean="0"/>
                        <a:t>System</a:t>
                      </a:r>
                      <a:endParaRPr lang="es-CO" sz="1200" dirty="0"/>
                    </a:p>
                  </a:txBody>
                  <a:tcPr/>
                </a:tc>
                <a:tc>
                  <a:txBody>
                    <a:bodyPr/>
                    <a:lstStyle/>
                    <a:p>
                      <a:r>
                        <a:rPr lang="es-CO" sz="1200" dirty="0" smtClean="0"/>
                        <a:t>ASP C#</a:t>
                      </a:r>
                      <a:endParaRPr lang="es-CO" sz="1200" dirty="0"/>
                    </a:p>
                  </a:txBody>
                  <a:tcPr/>
                </a:tc>
                <a:tc>
                  <a:txBody>
                    <a:bodyPr/>
                    <a:lstStyle/>
                    <a:p>
                      <a:r>
                        <a:rPr lang="es-CO" sz="1200" dirty="0" smtClean="0"/>
                        <a:t>Si</a:t>
                      </a:r>
                      <a:endParaRPr lang="es-CO" sz="1200" dirty="0"/>
                    </a:p>
                  </a:txBody>
                  <a:tcPr/>
                </a:tc>
                <a:tc>
                  <a:txBody>
                    <a:bodyPr/>
                    <a:lstStyle/>
                    <a:p>
                      <a:r>
                        <a:rPr lang="es-CO" sz="1200" dirty="0" smtClean="0"/>
                        <a:t>Si</a:t>
                      </a:r>
                      <a:endParaRPr lang="es-CO" sz="1200" dirty="0"/>
                    </a:p>
                  </a:txBody>
                  <a:tcPr/>
                </a:tc>
                <a:tc>
                  <a:txBody>
                    <a:bodyPr/>
                    <a:lstStyle/>
                    <a:p>
                      <a:r>
                        <a:rPr lang="es-CO" sz="1200" dirty="0" smtClean="0"/>
                        <a:t>No</a:t>
                      </a:r>
                      <a:endParaRPr lang="es-CO" sz="1200" dirty="0"/>
                    </a:p>
                  </a:txBody>
                  <a:tcPr/>
                </a:tc>
                <a:tc>
                  <a:txBody>
                    <a:bodyPr/>
                    <a:lstStyle/>
                    <a:p>
                      <a:r>
                        <a:rPr lang="es-CO" sz="1200" dirty="0" smtClean="0"/>
                        <a:t>No</a:t>
                      </a:r>
                      <a:endParaRPr lang="es-CO" sz="1200" dirty="0"/>
                    </a:p>
                  </a:txBody>
                  <a:tcPr/>
                </a:tc>
                <a:tc>
                  <a:txBody>
                    <a:bodyPr/>
                    <a:lstStyle/>
                    <a:p>
                      <a:r>
                        <a:rPr lang="es-CO" sz="1200" dirty="0" smtClean="0"/>
                        <a:t>No</a:t>
                      </a:r>
                      <a:endParaRPr lang="es-CO" sz="1200" dirty="0"/>
                    </a:p>
                  </a:txBody>
                  <a:tcPr/>
                </a:tc>
                <a:tc>
                  <a:txBody>
                    <a:bodyPr/>
                    <a:lstStyle/>
                    <a:p>
                      <a:r>
                        <a:rPr lang="es-CO" sz="1200" dirty="0" smtClean="0"/>
                        <a:t>No</a:t>
                      </a:r>
                      <a:endParaRPr lang="es-CO" sz="1200" dirty="0"/>
                    </a:p>
                  </a:txBody>
                  <a:tcPr/>
                </a:tc>
              </a:tr>
            </a:tbl>
          </a:graphicData>
        </a:graphic>
      </p:graphicFrame>
      <p:sp>
        <p:nvSpPr>
          <p:cNvPr id="6" name="Title 1"/>
          <p:cNvSpPr txBox="1">
            <a:spLocks/>
          </p:cNvSpPr>
          <p:nvPr/>
        </p:nvSpPr>
        <p:spPr>
          <a:xfrm>
            <a:off x="7572396" y="6500834"/>
            <a:ext cx="1571604" cy="357166"/>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4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dirty="0" smtClean="0">
                <a:ln>
                  <a:noFill/>
                </a:ln>
                <a:solidFill>
                  <a:schemeClr val="bg1"/>
                </a:solidFill>
                <a:effectLst/>
                <a:uLnTx/>
                <a:uFillTx/>
                <a:latin typeface="Constantia" pitchFamily="18" charset="0"/>
                <a:ea typeface="+mn-ea"/>
                <a:cs typeface="+mn-cs"/>
                <a:hlinkClick r:id="rId2" action="ppaction://hlinksldjump"/>
              </a:rPr>
              <a:t>TECNOLOGIAS</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85786" y="2500306"/>
            <a:ext cx="3071834" cy="923330"/>
          </a:xfrm>
          <a:prstGeom prst="rect">
            <a:avLst/>
          </a:prstGeom>
          <a:noFill/>
        </p:spPr>
        <p:txBody>
          <a:bodyPr wrap="square" rtlCol="0">
            <a:spAutoFit/>
          </a:bodyPr>
          <a:lstStyle/>
          <a:p>
            <a:r>
              <a:rPr lang="es-CO" dirty="0" smtClean="0"/>
              <a:t>Es una aplicación SIG inmersa dentro de una arquitectura cliente servidor.</a:t>
            </a:r>
            <a:endParaRPr lang="es-CO" dirty="0"/>
          </a:p>
        </p:txBody>
      </p:sp>
      <p:pic>
        <p:nvPicPr>
          <p:cNvPr id="10" name="Picture 9"/>
          <p:cNvPicPr>
            <a:picLocks noChangeAspect="1"/>
          </p:cNvPicPr>
          <p:nvPr/>
        </p:nvPicPr>
        <p:blipFill>
          <a:blip r:embed="rId2" cstate="print">
            <a:alphaModFix/>
            <a:lum/>
          </a:blip>
          <a:srcRect/>
          <a:stretch>
            <a:fillRect/>
          </a:stretch>
        </p:blipFill>
        <p:spPr>
          <a:xfrm>
            <a:off x="4357686" y="2214554"/>
            <a:ext cx="685366" cy="714380"/>
          </a:xfrm>
          <a:prstGeom prst="rect">
            <a:avLst/>
          </a:prstGeom>
          <a:noFill/>
          <a:ln>
            <a:noFill/>
          </a:ln>
          <a:effectLst>
            <a:outerShdw dist="101823" dir="2700000" algn="tl">
              <a:srgbClr val="C0C0C0">
                <a:alpha val="30000"/>
              </a:srgbClr>
            </a:outerShdw>
          </a:effectLst>
        </p:spPr>
      </p:pic>
      <p:pic>
        <p:nvPicPr>
          <p:cNvPr id="1026" name="Picture 2"/>
          <p:cNvPicPr>
            <a:picLocks noChangeAspect="1" noChangeArrowheads="1"/>
          </p:cNvPicPr>
          <p:nvPr/>
        </p:nvPicPr>
        <p:blipFill>
          <a:blip r:embed="rId3" cstate="print"/>
          <a:srcRect/>
          <a:stretch>
            <a:fillRect/>
          </a:stretch>
        </p:blipFill>
        <p:spPr bwMode="auto">
          <a:xfrm>
            <a:off x="5643570" y="2285992"/>
            <a:ext cx="600075" cy="600075"/>
          </a:xfrm>
          <a:prstGeom prst="rect">
            <a:avLst/>
          </a:prstGeom>
          <a:noFill/>
          <a:ln w="9525">
            <a:noFill/>
            <a:miter lim="800000"/>
            <a:headEnd/>
            <a:tailEnd/>
          </a:ln>
        </p:spPr>
      </p:pic>
      <p:pic>
        <p:nvPicPr>
          <p:cNvPr id="11" name="Picture 10" descr="logo.png"/>
          <p:cNvPicPr>
            <a:picLocks noChangeAspect="1"/>
          </p:cNvPicPr>
          <p:nvPr/>
        </p:nvPicPr>
        <p:blipFill>
          <a:blip r:embed="rId4" cstate="print"/>
          <a:stretch>
            <a:fillRect/>
          </a:stretch>
        </p:blipFill>
        <p:spPr>
          <a:xfrm>
            <a:off x="6572264" y="2285992"/>
            <a:ext cx="762174" cy="762174"/>
          </a:xfrm>
          <a:prstGeom prst="rect">
            <a:avLst/>
          </a:prstGeom>
        </p:spPr>
      </p:pic>
      <p:pic>
        <p:nvPicPr>
          <p:cNvPr id="1028" name="Picture 4"/>
          <p:cNvPicPr>
            <a:picLocks noChangeAspect="1" noChangeArrowheads="1"/>
          </p:cNvPicPr>
          <p:nvPr/>
        </p:nvPicPr>
        <p:blipFill>
          <a:blip r:embed="rId5" cstate="print"/>
          <a:srcRect/>
          <a:stretch>
            <a:fillRect/>
          </a:stretch>
        </p:blipFill>
        <p:spPr bwMode="auto">
          <a:xfrm>
            <a:off x="7715272" y="2071678"/>
            <a:ext cx="928694" cy="1038449"/>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4286248" y="3786190"/>
            <a:ext cx="678318" cy="857256"/>
          </a:xfrm>
          <a:prstGeom prst="rect">
            <a:avLst/>
          </a:prstGeom>
          <a:noFill/>
          <a:ln w="9525">
            <a:noFill/>
            <a:miter lim="800000"/>
            <a:headEnd/>
            <a:tailEnd/>
          </a:ln>
        </p:spPr>
      </p:pic>
      <p:pic>
        <p:nvPicPr>
          <p:cNvPr id="1030" name="Picture 6"/>
          <p:cNvPicPr>
            <a:picLocks noChangeAspect="1" noChangeArrowheads="1"/>
          </p:cNvPicPr>
          <p:nvPr/>
        </p:nvPicPr>
        <p:blipFill>
          <a:blip r:embed="rId7" cstate="print"/>
          <a:srcRect/>
          <a:stretch>
            <a:fillRect/>
          </a:stretch>
        </p:blipFill>
        <p:spPr bwMode="auto">
          <a:xfrm>
            <a:off x="5500694" y="4071942"/>
            <a:ext cx="1600184" cy="321606"/>
          </a:xfrm>
          <a:prstGeom prst="rect">
            <a:avLst/>
          </a:prstGeom>
          <a:noFill/>
          <a:ln w="9525">
            <a:noFill/>
            <a:miter lim="800000"/>
            <a:headEnd/>
            <a:tailEnd/>
          </a:ln>
        </p:spPr>
      </p:pic>
      <p:pic>
        <p:nvPicPr>
          <p:cNvPr id="1032" name="Picture 8"/>
          <p:cNvPicPr>
            <a:picLocks noChangeAspect="1" noChangeArrowheads="1"/>
          </p:cNvPicPr>
          <p:nvPr/>
        </p:nvPicPr>
        <p:blipFill>
          <a:blip r:embed="rId8" cstate="print"/>
          <a:srcRect/>
          <a:stretch>
            <a:fillRect/>
          </a:stretch>
        </p:blipFill>
        <p:spPr bwMode="auto">
          <a:xfrm>
            <a:off x="7286644" y="4143380"/>
            <a:ext cx="1471586" cy="397222"/>
          </a:xfrm>
          <a:prstGeom prst="rect">
            <a:avLst/>
          </a:prstGeom>
          <a:noFill/>
          <a:ln w="9525">
            <a:noFill/>
            <a:miter lim="800000"/>
            <a:headEnd/>
            <a:tailEnd/>
          </a:ln>
        </p:spPr>
      </p:pic>
      <p:sp>
        <p:nvSpPr>
          <p:cNvPr id="13" name="Title 1"/>
          <p:cNvSpPr>
            <a:spLocks noGrp="1"/>
          </p:cNvSpPr>
          <p:nvPr>
            <p:ph type="title"/>
          </p:nvPr>
        </p:nvSpPr>
        <p:spPr>
          <a:xfrm>
            <a:off x="214282" y="214290"/>
            <a:ext cx="3286148" cy="857232"/>
          </a:xfrm>
        </p:spPr>
        <p:style>
          <a:lnRef idx="1">
            <a:schemeClr val="accent3"/>
          </a:lnRef>
          <a:fillRef idx="3">
            <a:schemeClr val="accent3"/>
          </a:fillRef>
          <a:effectRef idx="2">
            <a:schemeClr val="accent3"/>
          </a:effectRef>
          <a:fontRef idx="minor">
            <a:schemeClr val="lt1"/>
          </a:fontRef>
        </p:style>
        <p:txBody>
          <a:bodyPr>
            <a:normAutofit/>
          </a:bodyPr>
          <a:lstStyle/>
          <a:p>
            <a:pPr algn="l"/>
            <a:r>
              <a:rPr lang="es-CO" sz="3200" dirty="0" smtClean="0">
                <a:solidFill>
                  <a:schemeClr val="bg1"/>
                </a:solidFill>
                <a:latin typeface="Constantia" pitchFamily="18" charset="0"/>
              </a:rPr>
              <a:t>CLIENTES SIG</a:t>
            </a:r>
            <a:endParaRPr lang="es-CO" sz="3200" dirty="0">
              <a:solidFill>
                <a:schemeClr val="bg1"/>
              </a:solidFill>
              <a:latin typeface="Constantia" pitchFamily="18" charset="0"/>
            </a:endParaRPr>
          </a:p>
        </p:txBody>
      </p:sp>
      <p:sp>
        <p:nvSpPr>
          <p:cNvPr id="14" name="Title 1"/>
          <p:cNvSpPr txBox="1">
            <a:spLocks/>
          </p:cNvSpPr>
          <p:nvPr/>
        </p:nvSpPr>
        <p:spPr>
          <a:xfrm>
            <a:off x="7572396" y="6500834"/>
            <a:ext cx="1571604" cy="357166"/>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4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dirty="0" smtClean="0">
                <a:ln>
                  <a:noFill/>
                </a:ln>
                <a:solidFill>
                  <a:schemeClr val="bg1"/>
                </a:solidFill>
                <a:effectLst/>
                <a:uLnTx/>
                <a:uFillTx/>
                <a:latin typeface="Constantia" pitchFamily="18" charset="0"/>
                <a:ea typeface="+mn-ea"/>
                <a:cs typeface="+mn-cs"/>
                <a:hlinkClick r:id="rId9" action="ppaction://hlinksldjump"/>
              </a:rPr>
              <a:t>TECNOLOGIAS</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14282" y="214290"/>
            <a:ext cx="3286148" cy="857232"/>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dirty="0" smtClean="0">
                <a:ln>
                  <a:noFill/>
                </a:ln>
                <a:solidFill>
                  <a:schemeClr val="bg1"/>
                </a:solidFill>
                <a:effectLst/>
                <a:uLnTx/>
                <a:uFillTx/>
                <a:latin typeface="Constantia" pitchFamily="18" charset="0"/>
                <a:ea typeface="+mn-ea"/>
                <a:cs typeface="+mn-cs"/>
              </a:rPr>
              <a:t>LICENCIAS Y SISTEMAS OPERATIVOS</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graphicFrame>
        <p:nvGraphicFramePr>
          <p:cNvPr id="4" name="Table 3"/>
          <p:cNvGraphicFramePr>
            <a:graphicFrameLocks noGrp="1"/>
          </p:cNvGraphicFramePr>
          <p:nvPr/>
        </p:nvGraphicFramePr>
        <p:xfrm>
          <a:off x="500034" y="2214554"/>
          <a:ext cx="8143932" cy="2966720"/>
        </p:xfrm>
        <a:graphic>
          <a:graphicData uri="http://schemas.openxmlformats.org/drawingml/2006/table">
            <a:tbl>
              <a:tblPr firstRow="1" bandRow="1">
                <a:tableStyleId>{21E4AEA4-8DFA-4A89-87EB-49C32662AFE0}</a:tableStyleId>
              </a:tblPr>
              <a:tblGrid>
                <a:gridCol w="1275978"/>
                <a:gridCol w="1105032"/>
                <a:gridCol w="1389638"/>
                <a:gridCol w="1151280"/>
                <a:gridCol w="886079"/>
                <a:gridCol w="774581"/>
                <a:gridCol w="691707"/>
                <a:gridCol w="869637"/>
              </a:tblGrid>
              <a:tr h="370840">
                <a:tc>
                  <a:txBody>
                    <a:bodyPr/>
                    <a:lstStyle/>
                    <a:p>
                      <a:r>
                        <a:rPr lang="es-CO" sz="1200" dirty="0" smtClean="0"/>
                        <a:t>SOFTWARE</a:t>
                      </a:r>
                      <a:r>
                        <a:rPr lang="es-CO" sz="1200" baseline="0" dirty="0" smtClean="0"/>
                        <a:t> SIG</a:t>
                      </a:r>
                      <a:endParaRPr lang="es-CO" sz="1200" dirty="0"/>
                    </a:p>
                  </a:txBody>
                  <a:tcPr/>
                </a:tc>
                <a:tc>
                  <a:txBody>
                    <a:bodyPr/>
                    <a:lstStyle/>
                    <a:p>
                      <a:r>
                        <a:rPr lang="es-CO" sz="1200" dirty="0" smtClean="0"/>
                        <a:t>FREE</a:t>
                      </a:r>
                      <a:endParaRPr lang="es-CO" sz="1200" dirty="0"/>
                    </a:p>
                  </a:txBody>
                  <a:tcPr/>
                </a:tc>
                <a:tc>
                  <a:txBody>
                    <a:bodyPr/>
                    <a:lstStyle/>
                    <a:p>
                      <a:r>
                        <a:rPr lang="es-CO" sz="1200" dirty="0" smtClean="0"/>
                        <a:t>OPENSOURCE</a:t>
                      </a:r>
                      <a:endParaRPr lang="es-CO" sz="1200" dirty="0"/>
                    </a:p>
                  </a:txBody>
                  <a:tcPr/>
                </a:tc>
                <a:tc>
                  <a:txBody>
                    <a:bodyPr/>
                    <a:lstStyle/>
                    <a:p>
                      <a:r>
                        <a:rPr lang="es-CO" sz="1200" dirty="0" smtClean="0"/>
                        <a:t>WINDOWS</a:t>
                      </a:r>
                      <a:endParaRPr lang="es-CO" sz="1200" dirty="0"/>
                    </a:p>
                  </a:txBody>
                  <a:tcPr/>
                </a:tc>
                <a:tc>
                  <a:txBody>
                    <a:bodyPr/>
                    <a:lstStyle/>
                    <a:p>
                      <a:r>
                        <a:rPr lang="es-CO" sz="1200" dirty="0" smtClean="0"/>
                        <a:t>MACOS</a:t>
                      </a:r>
                      <a:endParaRPr lang="es-CO" sz="1200" dirty="0"/>
                    </a:p>
                  </a:txBody>
                  <a:tcPr/>
                </a:tc>
                <a:tc>
                  <a:txBody>
                    <a:bodyPr/>
                    <a:lstStyle/>
                    <a:p>
                      <a:r>
                        <a:rPr lang="es-CO" sz="1200" dirty="0" smtClean="0"/>
                        <a:t>LINUX</a:t>
                      </a:r>
                      <a:endParaRPr lang="es-CO" sz="1200" dirty="0"/>
                    </a:p>
                  </a:txBody>
                  <a:tcPr/>
                </a:tc>
                <a:tc>
                  <a:txBody>
                    <a:bodyPr/>
                    <a:lstStyle/>
                    <a:p>
                      <a:r>
                        <a:rPr lang="es-CO" sz="1200" dirty="0" smtClean="0"/>
                        <a:t>UNIX</a:t>
                      </a:r>
                      <a:endParaRPr lang="es-CO" sz="1200" dirty="0"/>
                    </a:p>
                  </a:txBody>
                  <a:tcPr/>
                </a:tc>
                <a:tc>
                  <a:txBody>
                    <a:bodyPr/>
                    <a:lstStyle/>
                    <a:p>
                      <a:r>
                        <a:rPr lang="es-CO" sz="1200" dirty="0" smtClean="0"/>
                        <a:t>WEB</a:t>
                      </a:r>
                      <a:endParaRPr lang="es-CO" sz="1200" dirty="0"/>
                    </a:p>
                  </a:txBody>
                  <a:tcPr/>
                </a:tc>
              </a:tr>
              <a:tr h="370840">
                <a:tc>
                  <a:txBody>
                    <a:bodyPr/>
                    <a:lstStyle/>
                    <a:p>
                      <a:r>
                        <a:rPr lang="es-CO" sz="1200" dirty="0" err="1" smtClean="0"/>
                        <a:t>AutoCAD</a:t>
                      </a:r>
                      <a:r>
                        <a:rPr lang="es-CO" sz="1200" dirty="0" smtClean="0"/>
                        <a:t> </a:t>
                      </a:r>
                      <a:r>
                        <a:rPr lang="es-CO" sz="1200" dirty="0" err="1" smtClean="0"/>
                        <a:t>Map</a:t>
                      </a:r>
                      <a:endParaRPr lang="es-CO" sz="1200" dirty="0"/>
                    </a:p>
                  </a:txBody>
                  <a:tcPr/>
                </a:tc>
                <a:tc>
                  <a:txBody>
                    <a:bodyPr/>
                    <a:lstStyle/>
                    <a:p>
                      <a:r>
                        <a:rPr lang="es-CO" sz="1200" dirty="0" err="1" smtClean="0"/>
                        <a:t>Viewer</a:t>
                      </a:r>
                      <a:endParaRPr lang="es-CO" sz="1200" dirty="0"/>
                    </a:p>
                  </a:txBody>
                  <a:tcPr/>
                </a:tc>
                <a:tc>
                  <a:txBody>
                    <a:bodyPr/>
                    <a:lstStyle/>
                    <a:p>
                      <a:r>
                        <a:rPr lang="es-CO" sz="1200" dirty="0" smtClean="0"/>
                        <a:t>No</a:t>
                      </a:r>
                      <a:endParaRPr lang="es-CO" sz="1200" dirty="0"/>
                    </a:p>
                  </a:txBody>
                  <a:tcPr/>
                </a:tc>
                <a:tc>
                  <a:txBody>
                    <a:bodyPr/>
                    <a:lstStyle/>
                    <a:p>
                      <a:r>
                        <a:rPr lang="es-CO" sz="1200" dirty="0" smtClean="0"/>
                        <a:t>Si</a:t>
                      </a:r>
                      <a:endParaRPr lang="es-CO" sz="1200" dirty="0"/>
                    </a:p>
                  </a:txBody>
                  <a:tcPr/>
                </a:tc>
                <a:tc>
                  <a:txBody>
                    <a:bodyPr/>
                    <a:lstStyle/>
                    <a:p>
                      <a:r>
                        <a:rPr lang="es-CO" sz="1200" dirty="0" smtClean="0"/>
                        <a:t>No</a:t>
                      </a:r>
                      <a:endParaRPr lang="es-CO" sz="1200" dirty="0"/>
                    </a:p>
                  </a:txBody>
                  <a:tcPr/>
                </a:tc>
                <a:tc>
                  <a:txBody>
                    <a:bodyPr/>
                    <a:lstStyle/>
                    <a:p>
                      <a:r>
                        <a:rPr lang="es-CO" sz="1200" dirty="0" smtClean="0"/>
                        <a:t>No</a:t>
                      </a:r>
                      <a:endParaRPr lang="es-CO" sz="1200" dirty="0"/>
                    </a:p>
                  </a:txBody>
                  <a:tcPr/>
                </a:tc>
                <a:tc>
                  <a:txBody>
                    <a:bodyPr/>
                    <a:lstStyle/>
                    <a:p>
                      <a:r>
                        <a:rPr lang="es-CO" sz="1200" dirty="0" smtClean="0"/>
                        <a:t>No</a:t>
                      </a:r>
                      <a:endParaRPr lang="es-CO" sz="1200" dirty="0"/>
                    </a:p>
                  </a:txBody>
                  <a:tcPr/>
                </a:tc>
                <a:tc>
                  <a:txBody>
                    <a:bodyPr/>
                    <a:lstStyle/>
                    <a:p>
                      <a:r>
                        <a:rPr lang="es-CO" sz="1200" dirty="0" smtClean="0"/>
                        <a:t>Si</a:t>
                      </a:r>
                      <a:endParaRPr lang="es-CO" sz="1200" dirty="0"/>
                    </a:p>
                  </a:txBody>
                  <a:tcPr/>
                </a:tc>
              </a:tr>
              <a:tr h="370840">
                <a:tc>
                  <a:txBody>
                    <a:bodyPr/>
                    <a:lstStyle/>
                    <a:p>
                      <a:r>
                        <a:rPr lang="es-CO" sz="1200" dirty="0" err="1" smtClean="0"/>
                        <a:t>ArcGIS</a:t>
                      </a:r>
                      <a:endParaRPr lang="es-CO" sz="1200" dirty="0"/>
                    </a:p>
                  </a:txBody>
                  <a:tcPr/>
                </a:tc>
                <a:tc>
                  <a:txBody>
                    <a:bodyPr/>
                    <a:lstStyle/>
                    <a:p>
                      <a:r>
                        <a:rPr lang="es-CO" sz="1200" dirty="0" err="1" smtClean="0"/>
                        <a:t>Viewer</a:t>
                      </a:r>
                      <a:endParaRPr lang="es-CO" sz="1200" dirty="0"/>
                    </a:p>
                  </a:txBody>
                  <a:tcPr/>
                </a:tc>
                <a:tc>
                  <a:txBody>
                    <a:bodyPr/>
                    <a:lstStyle/>
                    <a:p>
                      <a:r>
                        <a:rPr lang="es-CO" sz="1200" dirty="0" smtClean="0"/>
                        <a:t>No</a:t>
                      </a:r>
                      <a:endParaRPr lang="es-CO" sz="1200" dirty="0"/>
                    </a:p>
                  </a:txBody>
                  <a:tcPr/>
                </a:tc>
                <a:tc>
                  <a:txBody>
                    <a:bodyPr/>
                    <a:lstStyle/>
                    <a:p>
                      <a:r>
                        <a:rPr lang="es-CO" sz="1200" dirty="0" smtClean="0"/>
                        <a:t>Si</a:t>
                      </a:r>
                      <a:endParaRPr lang="es-CO" sz="1200" dirty="0"/>
                    </a:p>
                  </a:txBody>
                  <a:tcPr/>
                </a:tc>
                <a:tc>
                  <a:txBody>
                    <a:bodyPr/>
                    <a:lstStyle/>
                    <a:p>
                      <a:r>
                        <a:rPr lang="es-CO" sz="1200" dirty="0" smtClean="0"/>
                        <a:t>No</a:t>
                      </a:r>
                      <a:endParaRPr lang="es-CO" sz="1200" dirty="0"/>
                    </a:p>
                  </a:txBody>
                  <a:tcPr/>
                </a:tc>
                <a:tc>
                  <a:txBody>
                    <a:bodyPr/>
                    <a:lstStyle/>
                    <a:p>
                      <a:r>
                        <a:rPr lang="es-CO" sz="1200" dirty="0" smtClean="0"/>
                        <a:t>Si</a:t>
                      </a:r>
                      <a:endParaRPr lang="es-CO" sz="1200" dirty="0"/>
                    </a:p>
                  </a:txBody>
                  <a:tcPr/>
                </a:tc>
                <a:tc>
                  <a:txBody>
                    <a:bodyPr/>
                    <a:lstStyle/>
                    <a:p>
                      <a:r>
                        <a:rPr lang="es-CO" sz="1200" dirty="0" smtClean="0"/>
                        <a:t>Si</a:t>
                      </a:r>
                      <a:endParaRPr lang="es-CO" sz="1200" dirty="0"/>
                    </a:p>
                  </a:txBody>
                  <a:tcPr/>
                </a:tc>
                <a:tc>
                  <a:txBody>
                    <a:bodyPr/>
                    <a:lstStyle/>
                    <a:p>
                      <a:r>
                        <a:rPr lang="es-CO" sz="1200" dirty="0" smtClean="0"/>
                        <a:t>Si</a:t>
                      </a:r>
                      <a:endParaRPr lang="es-CO" sz="1200" dirty="0"/>
                    </a:p>
                  </a:txBody>
                  <a:tcPr/>
                </a:tc>
              </a:tr>
              <a:tr h="370840">
                <a:tc>
                  <a:txBody>
                    <a:bodyPr/>
                    <a:lstStyle/>
                    <a:p>
                      <a:r>
                        <a:rPr lang="es-CO" sz="1200" dirty="0" smtClean="0"/>
                        <a:t>GeoServer</a:t>
                      </a:r>
                      <a:endParaRPr lang="es-CO" sz="1200" dirty="0"/>
                    </a:p>
                  </a:txBody>
                  <a:tcPr>
                    <a:solidFill>
                      <a:schemeClr val="accent3">
                        <a:lumMod val="60000"/>
                        <a:lumOff val="40000"/>
                      </a:schemeClr>
                    </a:solidFill>
                  </a:tcPr>
                </a:tc>
                <a:tc>
                  <a:txBody>
                    <a:bodyPr/>
                    <a:lstStyle/>
                    <a:p>
                      <a:r>
                        <a:rPr lang="es-CO" sz="1200" dirty="0" smtClean="0"/>
                        <a:t>Si</a:t>
                      </a:r>
                      <a:endParaRPr lang="es-CO" sz="1200" dirty="0"/>
                    </a:p>
                  </a:txBody>
                  <a:tcPr>
                    <a:solidFill>
                      <a:schemeClr val="accent3">
                        <a:lumMod val="60000"/>
                        <a:lumOff val="40000"/>
                      </a:schemeClr>
                    </a:solidFill>
                  </a:tcPr>
                </a:tc>
                <a:tc>
                  <a:txBody>
                    <a:bodyPr/>
                    <a:lstStyle/>
                    <a:p>
                      <a:r>
                        <a:rPr lang="es-CO" sz="1200" dirty="0" smtClean="0"/>
                        <a:t>Si</a:t>
                      </a:r>
                      <a:endParaRPr lang="es-CO" sz="1200" dirty="0"/>
                    </a:p>
                  </a:txBody>
                  <a:tcPr>
                    <a:solidFill>
                      <a:schemeClr val="accent3">
                        <a:lumMod val="60000"/>
                        <a:lumOff val="40000"/>
                      </a:schemeClr>
                    </a:solidFill>
                  </a:tcPr>
                </a:tc>
                <a:tc>
                  <a:txBody>
                    <a:bodyPr/>
                    <a:lstStyle/>
                    <a:p>
                      <a:r>
                        <a:rPr lang="es-CO" sz="1200" dirty="0" smtClean="0"/>
                        <a:t>Si</a:t>
                      </a:r>
                      <a:endParaRPr lang="es-CO" sz="1200" dirty="0"/>
                    </a:p>
                  </a:txBody>
                  <a:tcPr>
                    <a:solidFill>
                      <a:schemeClr val="accent3">
                        <a:lumMod val="60000"/>
                        <a:lumOff val="40000"/>
                      </a:schemeClr>
                    </a:solidFill>
                  </a:tcPr>
                </a:tc>
                <a:tc>
                  <a:txBody>
                    <a:bodyPr/>
                    <a:lstStyle/>
                    <a:p>
                      <a:r>
                        <a:rPr lang="es-CO" sz="1200" dirty="0" smtClean="0"/>
                        <a:t>Si</a:t>
                      </a:r>
                      <a:endParaRPr lang="es-CO" sz="1200" dirty="0"/>
                    </a:p>
                  </a:txBody>
                  <a:tcPr>
                    <a:solidFill>
                      <a:schemeClr val="accent3">
                        <a:lumMod val="60000"/>
                        <a:lumOff val="40000"/>
                      </a:schemeClr>
                    </a:solidFill>
                  </a:tcPr>
                </a:tc>
                <a:tc>
                  <a:txBody>
                    <a:bodyPr/>
                    <a:lstStyle/>
                    <a:p>
                      <a:r>
                        <a:rPr lang="es-CO" sz="1200" dirty="0" smtClean="0"/>
                        <a:t>Si</a:t>
                      </a:r>
                      <a:endParaRPr lang="es-CO" sz="1200" dirty="0"/>
                    </a:p>
                  </a:txBody>
                  <a:tcPr>
                    <a:solidFill>
                      <a:schemeClr val="accent3">
                        <a:lumMod val="60000"/>
                        <a:lumOff val="40000"/>
                      </a:schemeClr>
                    </a:solidFill>
                  </a:tcPr>
                </a:tc>
                <a:tc>
                  <a:txBody>
                    <a:bodyPr/>
                    <a:lstStyle/>
                    <a:p>
                      <a:r>
                        <a:rPr lang="es-CO" sz="1200" dirty="0" smtClean="0"/>
                        <a:t>Si</a:t>
                      </a:r>
                      <a:endParaRPr lang="es-CO" sz="1200" dirty="0"/>
                    </a:p>
                  </a:txBody>
                  <a:tcPr>
                    <a:solidFill>
                      <a:schemeClr val="accent3">
                        <a:lumMod val="60000"/>
                        <a:lumOff val="40000"/>
                      </a:schemeClr>
                    </a:solidFill>
                  </a:tcPr>
                </a:tc>
                <a:tc>
                  <a:txBody>
                    <a:bodyPr/>
                    <a:lstStyle/>
                    <a:p>
                      <a:r>
                        <a:rPr lang="es-CO" sz="1200" dirty="0" smtClean="0"/>
                        <a:t>Si</a:t>
                      </a:r>
                      <a:endParaRPr lang="es-CO" sz="1200" dirty="0"/>
                    </a:p>
                  </a:txBody>
                  <a:tcPr>
                    <a:solidFill>
                      <a:schemeClr val="accent3">
                        <a:lumMod val="60000"/>
                        <a:lumOff val="40000"/>
                      </a:schemeClr>
                    </a:solidFill>
                  </a:tcPr>
                </a:tc>
              </a:tr>
              <a:tr h="370840">
                <a:tc>
                  <a:txBody>
                    <a:bodyPr/>
                    <a:lstStyle/>
                    <a:p>
                      <a:r>
                        <a:rPr lang="es-CO" sz="1200" dirty="0" err="1" smtClean="0"/>
                        <a:t>Grass</a:t>
                      </a:r>
                      <a:endParaRPr lang="es-CO" sz="1200" b="0" dirty="0">
                        <a:solidFill>
                          <a:schemeClr val="tx1"/>
                        </a:solidFill>
                      </a:endParaRPr>
                    </a:p>
                  </a:txBody>
                  <a:tcPr/>
                </a:tc>
                <a:tc>
                  <a:txBody>
                    <a:bodyPr/>
                    <a:lstStyle/>
                    <a:p>
                      <a:r>
                        <a:rPr lang="es-CO" sz="1200" dirty="0" smtClean="0"/>
                        <a:t>Si</a:t>
                      </a:r>
                      <a:endParaRPr lang="es-CO" sz="1200" b="0" dirty="0">
                        <a:solidFill>
                          <a:schemeClr val="tx1"/>
                        </a:solidFill>
                      </a:endParaRPr>
                    </a:p>
                  </a:txBody>
                  <a:tcPr/>
                </a:tc>
                <a:tc>
                  <a:txBody>
                    <a:bodyPr/>
                    <a:lstStyle/>
                    <a:p>
                      <a:r>
                        <a:rPr lang="es-CO" sz="1200" dirty="0" smtClean="0"/>
                        <a:t>Si</a:t>
                      </a:r>
                      <a:endParaRPr lang="es-CO" sz="1200" b="0" dirty="0">
                        <a:solidFill>
                          <a:schemeClr val="tx1"/>
                        </a:solidFill>
                      </a:endParaRPr>
                    </a:p>
                  </a:txBody>
                  <a:tcPr/>
                </a:tc>
                <a:tc>
                  <a:txBody>
                    <a:bodyPr/>
                    <a:lstStyle/>
                    <a:p>
                      <a:r>
                        <a:rPr lang="es-CO" sz="1200" dirty="0" smtClean="0"/>
                        <a:t>Si</a:t>
                      </a:r>
                      <a:endParaRPr lang="es-CO" sz="1200" b="0" dirty="0">
                        <a:solidFill>
                          <a:schemeClr val="tx1"/>
                        </a:solidFill>
                      </a:endParaRPr>
                    </a:p>
                  </a:txBody>
                  <a:tcPr/>
                </a:tc>
                <a:tc>
                  <a:txBody>
                    <a:bodyPr/>
                    <a:lstStyle/>
                    <a:p>
                      <a:r>
                        <a:rPr lang="es-CO" sz="1200" dirty="0" smtClean="0"/>
                        <a:t>Si</a:t>
                      </a:r>
                      <a:endParaRPr lang="es-CO" sz="1200" b="0" dirty="0">
                        <a:solidFill>
                          <a:schemeClr val="tx1"/>
                        </a:solidFill>
                      </a:endParaRPr>
                    </a:p>
                  </a:txBody>
                  <a:tcPr/>
                </a:tc>
                <a:tc>
                  <a:txBody>
                    <a:bodyPr/>
                    <a:lstStyle/>
                    <a:p>
                      <a:r>
                        <a:rPr lang="es-CO" sz="1200" dirty="0" smtClean="0"/>
                        <a:t>Si</a:t>
                      </a:r>
                      <a:endParaRPr lang="es-CO" sz="1200" b="0" dirty="0">
                        <a:solidFill>
                          <a:schemeClr val="tx1"/>
                        </a:solidFill>
                      </a:endParaRPr>
                    </a:p>
                  </a:txBody>
                  <a:tcPr/>
                </a:tc>
                <a:tc>
                  <a:txBody>
                    <a:bodyPr/>
                    <a:lstStyle/>
                    <a:p>
                      <a:r>
                        <a:rPr lang="es-CO" sz="1200" dirty="0" smtClean="0"/>
                        <a:t>Si</a:t>
                      </a:r>
                      <a:endParaRPr lang="es-CO" sz="1200" b="0" dirty="0">
                        <a:solidFill>
                          <a:schemeClr val="tx1"/>
                        </a:solidFill>
                      </a:endParaRPr>
                    </a:p>
                  </a:txBody>
                  <a:tcPr/>
                </a:tc>
                <a:tc>
                  <a:txBody>
                    <a:bodyPr/>
                    <a:lstStyle/>
                    <a:p>
                      <a:r>
                        <a:rPr lang="es-CO" sz="1200" dirty="0" err="1" smtClean="0"/>
                        <a:t>Via</a:t>
                      </a:r>
                      <a:r>
                        <a:rPr lang="es-CO" sz="1200" dirty="0" smtClean="0"/>
                        <a:t> </a:t>
                      </a:r>
                      <a:r>
                        <a:rPr lang="es-CO" sz="1200" dirty="0" err="1" smtClean="0"/>
                        <a:t>pyWPS</a:t>
                      </a:r>
                      <a:endParaRPr lang="es-CO" sz="1200" b="0" dirty="0">
                        <a:solidFill>
                          <a:schemeClr val="tx1"/>
                        </a:solidFill>
                      </a:endParaRPr>
                    </a:p>
                  </a:txBody>
                  <a:tcPr/>
                </a:tc>
              </a:tr>
              <a:tr h="370840">
                <a:tc>
                  <a:txBody>
                    <a:bodyPr/>
                    <a:lstStyle/>
                    <a:p>
                      <a:r>
                        <a:rPr lang="es-CO" sz="1200" dirty="0" err="1" smtClean="0"/>
                        <a:t>gvSIG</a:t>
                      </a:r>
                      <a:endParaRPr lang="es-CO" sz="1200" b="1" dirty="0">
                        <a:solidFill>
                          <a:srgbClr val="FF0000"/>
                        </a:solidFill>
                      </a:endParaRPr>
                    </a:p>
                  </a:txBody>
                  <a:tcPr>
                    <a:solidFill>
                      <a:schemeClr val="accent3">
                        <a:lumMod val="60000"/>
                        <a:lumOff val="40000"/>
                      </a:schemeClr>
                    </a:solidFill>
                  </a:tcPr>
                </a:tc>
                <a:tc>
                  <a:txBody>
                    <a:bodyPr/>
                    <a:lstStyle/>
                    <a:p>
                      <a:r>
                        <a:rPr lang="es-CO" sz="1200" dirty="0" smtClean="0"/>
                        <a:t>Si</a:t>
                      </a:r>
                      <a:endParaRPr lang="es-CO" sz="1200" b="1" dirty="0">
                        <a:solidFill>
                          <a:srgbClr val="FF0000"/>
                        </a:solidFill>
                      </a:endParaRPr>
                    </a:p>
                  </a:txBody>
                  <a:tcPr>
                    <a:solidFill>
                      <a:schemeClr val="accent3">
                        <a:lumMod val="60000"/>
                        <a:lumOff val="40000"/>
                      </a:schemeClr>
                    </a:solidFill>
                  </a:tcPr>
                </a:tc>
                <a:tc>
                  <a:txBody>
                    <a:bodyPr/>
                    <a:lstStyle/>
                    <a:p>
                      <a:r>
                        <a:rPr lang="es-CO" sz="1200" dirty="0" smtClean="0"/>
                        <a:t>Si</a:t>
                      </a:r>
                      <a:endParaRPr lang="es-CO" sz="1200" b="1" dirty="0">
                        <a:solidFill>
                          <a:srgbClr val="FF0000"/>
                        </a:solidFill>
                      </a:endParaRPr>
                    </a:p>
                  </a:txBody>
                  <a:tcPr>
                    <a:solidFill>
                      <a:schemeClr val="accent3">
                        <a:lumMod val="60000"/>
                        <a:lumOff val="40000"/>
                      </a:schemeClr>
                    </a:solidFill>
                  </a:tcPr>
                </a:tc>
                <a:tc>
                  <a:txBody>
                    <a:bodyPr/>
                    <a:lstStyle/>
                    <a:p>
                      <a:r>
                        <a:rPr lang="es-CO" sz="1200" dirty="0" smtClean="0"/>
                        <a:t>Si</a:t>
                      </a:r>
                      <a:endParaRPr lang="es-CO" sz="1200" b="1" dirty="0">
                        <a:solidFill>
                          <a:srgbClr val="FF0000"/>
                        </a:solidFill>
                      </a:endParaRPr>
                    </a:p>
                  </a:txBody>
                  <a:tcPr>
                    <a:solidFill>
                      <a:schemeClr val="accent3">
                        <a:lumMod val="60000"/>
                        <a:lumOff val="40000"/>
                      </a:schemeClr>
                    </a:solidFill>
                  </a:tcPr>
                </a:tc>
                <a:tc>
                  <a:txBody>
                    <a:bodyPr/>
                    <a:lstStyle/>
                    <a:p>
                      <a:r>
                        <a:rPr lang="es-CO" sz="1200" dirty="0" smtClean="0"/>
                        <a:t>Si</a:t>
                      </a:r>
                      <a:endParaRPr lang="es-CO" sz="1200" b="1" dirty="0">
                        <a:solidFill>
                          <a:srgbClr val="FF0000"/>
                        </a:solidFill>
                      </a:endParaRPr>
                    </a:p>
                  </a:txBody>
                  <a:tcPr>
                    <a:solidFill>
                      <a:schemeClr val="accent3">
                        <a:lumMod val="60000"/>
                        <a:lumOff val="40000"/>
                      </a:schemeClr>
                    </a:solidFill>
                  </a:tcPr>
                </a:tc>
                <a:tc>
                  <a:txBody>
                    <a:bodyPr/>
                    <a:lstStyle/>
                    <a:p>
                      <a:r>
                        <a:rPr lang="es-CO" sz="1200" dirty="0" smtClean="0"/>
                        <a:t>Si</a:t>
                      </a:r>
                      <a:endParaRPr lang="es-CO" sz="1200" b="1" dirty="0">
                        <a:solidFill>
                          <a:srgbClr val="FF0000"/>
                        </a:solidFill>
                      </a:endParaRPr>
                    </a:p>
                  </a:txBody>
                  <a:tcPr>
                    <a:solidFill>
                      <a:schemeClr val="accent3">
                        <a:lumMod val="60000"/>
                        <a:lumOff val="40000"/>
                      </a:schemeClr>
                    </a:solidFill>
                  </a:tcPr>
                </a:tc>
                <a:tc>
                  <a:txBody>
                    <a:bodyPr/>
                    <a:lstStyle/>
                    <a:p>
                      <a:r>
                        <a:rPr lang="es-CO" sz="1200" dirty="0" smtClean="0"/>
                        <a:t>Si</a:t>
                      </a:r>
                      <a:endParaRPr lang="es-CO" sz="1200" b="1" dirty="0">
                        <a:solidFill>
                          <a:srgbClr val="FF0000"/>
                        </a:solidFill>
                      </a:endParaRPr>
                    </a:p>
                  </a:txBody>
                  <a:tcPr>
                    <a:solidFill>
                      <a:schemeClr val="accent3">
                        <a:lumMod val="60000"/>
                        <a:lumOff val="40000"/>
                      </a:schemeClr>
                    </a:solidFill>
                  </a:tcPr>
                </a:tc>
                <a:tc>
                  <a:txBody>
                    <a:bodyPr/>
                    <a:lstStyle/>
                    <a:p>
                      <a:r>
                        <a:rPr lang="es-CO" sz="1200" dirty="0" smtClean="0"/>
                        <a:t>No</a:t>
                      </a:r>
                      <a:endParaRPr lang="es-CO" sz="1200" b="1" dirty="0">
                        <a:solidFill>
                          <a:srgbClr val="FF0000"/>
                        </a:solidFill>
                      </a:endParaRPr>
                    </a:p>
                  </a:txBody>
                  <a:tcPr>
                    <a:solidFill>
                      <a:schemeClr val="accent3">
                        <a:lumMod val="60000"/>
                        <a:lumOff val="40000"/>
                      </a:schemeClr>
                    </a:solidFill>
                  </a:tcPr>
                </a:tc>
              </a:tr>
              <a:tr h="370840">
                <a:tc>
                  <a:txBody>
                    <a:bodyPr/>
                    <a:lstStyle/>
                    <a:p>
                      <a:r>
                        <a:rPr lang="es-CO" sz="1200" dirty="0" err="1" smtClean="0"/>
                        <a:t>GeoMedia</a:t>
                      </a:r>
                      <a:endParaRPr lang="es-CO" sz="1200" dirty="0"/>
                    </a:p>
                  </a:txBody>
                  <a:tcPr/>
                </a:tc>
                <a:tc>
                  <a:txBody>
                    <a:bodyPr/>
                    <a:lstStyle/>
                    <a:p>
                      <a:r>
                        <a:rPr lang="es-CO" sz="1200" dirty="0" err="1" smtClean="0"/>
                        <a:t>Viewer</a:t>
                      </a:r>
                      <a:endParaRPr lang="es-CO" sz="1200" dirty="0"/>
                    </a:p>
                  </a:txBody>
                  <a:tcPr/>
                </a:tc>
                <a:tc>
                  <a:txBody>
                    <a:bodyPr/>
                    <a:lstStyle/>
                    <a:p>
                      <a:r>
                        <a:rPr lang="es-CO" sz="1200" dirty="0" smtClean="0"/>
                        <a:t>No</a:t>
                      </a:r>
                      <a:endParaRPr lang="es-CO" sz="1200" dirty="0"/>
                    </a:p>
                  </a:txBody>
                  <a:tcPr/>
                </a:tc>
                <a:tc>
                  <a:txBody>
                    <a:bodyPr/>
                    <a:lstStyle/>
                    <a:p>
                      <a:r>
                        <a:rPr lang="es-CO" sz="1200" dirty="0" smtClean="0"/>
                        <a:t>Si</a:t>
                      </a:r>
                      <a:endParaRPr lang="es-CO" sz="1200" dirty="0"/>
                    </a:p>
                  </a:txBody>
                  <a:tcPr/>
                </a:tc>
                <a:tc>
                  <a:txBody>
                    <a:bodyPr/>
                    <a:lstStyle/>
                    <a:p>
                      <a:r>
                        <a:rPr lang="es-CO" sz="1200" dirty="0" smtClean="0"/>
                        <a:t>No</a:t>
                      </a:r>
                      <a:endParaRPr lang="es-CO" sz="1200" dirty="0"/>
                    </a:p>
                  </a:txBody>
                  <a:tcPr/>
                </a:tc>
                <a:tc>
                  <a:txBody>
                    <a:bodyPr/>
                    <a:lstStyle/>
                    <a:p>
                      <a:r>
                        <a:rPr lang="es-CO" sz="1200" dirty="0" smtClean="0"/>
                        <a:t>No</a:t>
                      </a:r>
                      <a:endParaRPr lang="es-CO" sz="1200" dirty="0"/>
                    </a:p>
                  </a:txBody>
                  <a:tcPr/>
                </a:tc>
                <a:tc>
                  <a:txBody>
                    <a:bodyPr/>
                    <a:lstStyle/>
                    <a:p>
                      <a:r>
                        <a:rPr lang="es-CO" sz="1200" dirty="0" smtClean="0"/>
                        <a:t>No</a:t>
                      </a:r>
                      <a:endParaRPr lang="es-CO" sz="1200" dirty="0"/>
                    </a:p>
                  </a:txBody>
                  <a:tcPr/>
                </a:tc>
                <a:tc>
                  <a:txBody>
                    <a:bodyPr/>
                    <a:lstStyle/>
                    <a:p>
                      <a:r>
                        <a:rPr lang="es-CO" sz="1200" dirty="0" smtClean="0"/>
                        <a:t>Si</a:t>
                      </a:r>
                      <a:endParaRPr lang="es-CO" sz="1200" dirty="0"/>
                    </a:p>
                  </a:txBody>
                  <a:tcPr/>
                </a:tc>
              </a:tr>
              <a:tr h="370840">
                <a:tc>
                  <a:txBody>
                    <a:bodyPr/>
                    <a:lstStyle/>
                    <a:p>
                      <a:r>
                        <a:rPr lang="es-CO" sz="1200" dirty="0" err="1" smtClean="0"/>
                        <a:t>uDig</a:t>
                      </a:r>
                      <a:endParaRPr lang="es-CO" sz="1200" dirty="0"/>
                    </a:p>
                  </a:txBody>
                  <a:tcPr/>
                </a:tc>
                <a:tc>
                  <a:txBody>
                    <a:bodyPr/>
                    <a:lstStyle/>
                    <a:p>
                      <a:r>
                        <a:rPr lang="es-CO" sz="1200" dirty="0" smtClean="0"/>
                        <a:t>Si</a:t>
                      </a:r>
                      <a:endParaRPr lang="es-CO" sz="1200" dirty="0"/>
                    </a:p>
                  </a:txBody>
                  <a:tcPr/>
                </a:tc>
                <a:tc>
                  <a:txBody>
                    <a:bodyPr/>
                    <a:lstStyle/>
                    <a:p>
                      <a:r>
                        <a:rPr lang="es-CO" sz="1200" dirty="0" smtClean="0"/>
                        <a:t>Si</a:t>
                      </a:r>
                      <a:endParaRPr lang="es-CO" sz="1200" dirty="0"/>
                    </a:p>
                  </a:txBody>
                  <a:tcPr/>
                </a:tc>
                <a:tc>
                  <a:txBody>
                    <a:bodyPr/>
                    <a:lstStyle/>
                    <a:p>
                      <a:r>
                        <a:rPr lang="es-CO" sz="1200" dirty="0" smtClean="0"/>
                        <a:t>Si</a:t>
                      </a:r>
                      <a:endParaRPr lang="es-CO" sz="1200" dirty="0"/>
                    </a:p>
                  </a:txBody>
                  <a:tcPr/>
                </a:tc>
                <a:tc>
                  <a:txBody>
                    <a:bodyPr/>
                    <a:lstStyle/>
                    <a:p>
                      <a:r>
                        <a:rPr lang="es-CO" sz="1200" dirty="0" smtClean="0"/>
                        <a:t>Si</a:t>
                      </a:r>
                      <a:endParaRPr lang="es-CO" sz="1200" dirty="0"/>
                    </a:p>
                  </a:txBody>
                  <a:tcPr/>
                </a:tc>
                <a:tc>
                  <a:txBody>
                    <a:bodyPr/>
                    <a:lstStyle/>
                    <a:p>
                      <a:r>
                        <a:rPr lang="es-CO" sz="1200" dirty="0" smtClean="0"/>
                        <a:t>Si</a:t>
                      </a:r>
                      <a:endParaRPr lang="es-CO" sz="1200" dirty="0"/>
                    </a:p>
                  </a:txBody>
                  <a:tcPr/>
                </a:tc>
                <a:tc>
                  <a:txBody>
                    <a:bodyPr/>
                    <a:lstStyle/>
                    <a:p>
                      <a:r>
                        <a:rPr lang="es-CO" sz="1200" dirty="0" smtClean="0"/>
                        <a:t>Si</a:t>
                      </a:r>
                      <a:endParaRPr lang="es-CO" sz="1200" dirty="0"/>
                    </a:p>
                  </a:txBody>
                  <a:tcPr/>
                </a:tc>
                <a:tc>
                  <a:txBody>
                    <a:bodyPr/>
                    <a:lstStyle/>
                    <a:p>
                      <a:r>
                        <a:rPr lang="es-CO" sz="1200" dirty="0" smtClean="0"/>
                        <a:t>No</a:t>
                      </a:r>
                      <a:endParaRPr lang="es-CO" sz="1200" dirty="0"/>
                    </a:p>
                  </a:txBody>
                  <a:tcPr/>
                </a:tc>
              </a:tr>
            </a:tbl>
          </a:graphicData>
        </a:graphic>
      </p:graphicFrame>
      <p:sp>
        <p:nvSpPr>
          <p:cNvPr id="6" name="Title 1"/>
          <p:cNvSpPr txBox="1">
            <a:spLocks/>
          </p:cNvSpPr>
          <p:nvPr/>
        </p:nvSpPr>
        <p:spPr>
          <a:xfrm>
            <a:off x="7572396" y="6500834"/>
            <a:ext cx="1571604" cy="357166"/>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4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dirty="0" smtClean="0">
                <a:ln>
                  <a:noFill/>
                </a:ln>
                <a:solidFill>
                  <a:schemeClr val="bg1"/>
                </a:solidFill>
                <a:effectLst/>
                <a:uLnTx/>
                <a:uFillTx/>
                <a:latin typeface="Constantia" pitchFamily="18" charset="0"/>
                <a:ea typeface="+mn-ea"/>
                <a:cs typeface="+mn-cs"/>
                <a:hlinkClick r:id="rId2" action="ppaction://hlinksldjump"/>
              </a:rPr>
              <a:t>TECNOLOGIAS</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3" descr="stack-interoperability.png"/>
          <p:cNvPicPr>
            <a:picLocks noChangeAspect="1"/>
          </p:cNvPicPr>
          <p:nvPr/>
        </p:nvPicPr>
        <p:blipFill>
          <a:blip r:embed="rId2" cstate="print"/>
          <a:srcRect/>
          <a:stretch>
            <a:fillRect/>
          </a:stretch>
        </p:blipFill>
        <p:spPr bwMode="auto">
          <a:xfrm>
            <a:off x="2643174" y="857232"/>
            <a:ext cx="5566166" cy="4732501"/>
          </a:xfrm>
          <a:prstGeom prst="rect">
            <a:avLst/>
          </a:prstGeom>
          <a:noFill/>
          <a:ln w="9525">
            <a:noFill/>
            <a:miter lim="800000"/>
            <a:headEnd/>
            <a:tailEnd/>
          </a:ln>
        </p:spPr>
      </p:pic>
      <p:sp>
        <p:nvSpPr>
          <p:cNvPr id="3" name="Title 1"/>
          <p:cNvSpPr>
            <a:spLocks noGrp="1"/>
          </p:cNvSpPr>
          <p:nvPr>
            <p:ph type="title"/>
          </p:nvPr>
        </p:nvSpPr>
        <p:spPr>
          <a:xfrm>
            <a:off x="214282" y="214290"/>
            <a:ext cx="3286148" cy="857232"/>
          </a:xfrm>
        </p:spPr>
        <p:style>
          <a:lnRef idx="1">
            <a:schemeClr val="accent3"/>
          </a:lnRef>
          <a:fillRef idx="3">
            <a:schemeClr val="accent3"/>
          </a:fillRef>
          <a:effectRef idx="2">
            <a:schemeClr val="accent3"/>
          </a:effectRef>
          <a:fontRef idx="minor">
            <a:schemeClr val="lt1"/>
          </a:fontRef>
        </p:style>
        <p:txBody>
          <a:bodyPr>
            <a:normAutofit fontScale="90000"/>
          </a:bodyPr>
          <a:lstStyle/>
          <a:p>
            <a:pPr algn="l"/>
            <a:r>
              <a:rPr lang="es-CO" sz="3200" dirty="0" smtClean="0">
                <a:solidFill>
                  <a:schemeClr val="bg1"/>
                </a:solidFill>
                <a:latin typeface="Constantia" pitchFamily="18" charset="0"/>
              </a:rPr>
              <a:t>ARQUITECTURA</a:t>
            </a:r>
            <a:endParaRPr lang="es-CO" sz="3200" dirty="0">
              <a:solidFill>
                <a:schemeClr val="bg1"/>
              </a:solidFill>
              <a:latin typeface="Constantia" pitchFamily="18" charset="0"/>
            </a:endParaRPr>
          </a:p>
        </p:txBody>
      </p:sp>
      <p:sp>
        <p:nvSpPr>
          <p:cNvPr id="5" name="Title 1"/>
          <p:cNvSpPr txBox="1">
            <a:spLocks/>
          </p:cNvSpPr>
          <p:nvPr/>
        </p:nvSpPr>
        <p:spPr>
          <a:xfrm>
            <a:off x="7572396" y="6500834"/>
            <a:ext cx="1571604" cy="357166"/>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4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dirty="0" smtClean="0">
                <a:ln>
                  <a:noFill/>
                </a:ln>
                <a:solidFill>
                  <a:schemeClr val="bg1"/>
                </a:solidFill>
                <a:effectLst/>
                <a:uLnTx/>
                <a:uFillTx/>
                <a:latin typeface="Constantia" pitchFamily="18" charset="0"/>
                <a:ea typeface="+mn-ea"/>
                <a:cs typeface="+mn-cs"/>
                <a:hlinkClick r:id="rId3" action="ppaction://hlinksldjump"/>
              </a:rPr>
              <a:t>TECNOLOGIAS</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nvGraphicFramePr>
        <p:xfrm>
          <a:off x="3643306" y="500042"/>
          <a:ext cx="5286380" cy="5258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itle 1"/>
          <p:cNvSpPr>
            <a:spLocks noGrp="1"/>
          </p:cNvSpPr>
          <p:nvPr>
            <p:ph type="title"/>
          </p:nvPr>
        </p:nvSpPr>
        <p:spPr>
          <a:xfrm>
            <a:off x="214282" y="214290"/>
            <a:ext cx="3286148" cy="857232"/>
          </a:xfrm>
        </p:spPr>
        <p:style>
          <a:lnRef idx="1">
            <a:schemeClr val="accent3"/>
          </a:lnRef>
          <a:fillRef idx="3">
            <a:schemeClr val="accent3"/>
          </a:fillRef>
          <a:effectRef idx="2">
            <a:schemeClr val="accent3"/>
          </a:effectRef>
          <a:fontRef idx="minor">
            <a:schemeClr val="lt1"/>
          </a:fontRef>
        </p:style>
        <p:txBody>
          <a:bodyPr>
            <a:normAutofit fontScale="90000"/>
          </a:bodyPr>
          <a:lstStyle/>
          <a:p>
            <a:pPr algn="l"/>
            <a:r>
              <a:rPr lang="es-CO" sz="3200" dirty="0" smtClean="0">
                <a:solidFill>
                  <a:schemeClr val="bg1"/>
                </a:solidFill>
                <a:latin typeface="Constantia" pitchFamily="18" charset="0"/>
              </a:rPr>
              <a:t>PRODUCTOS SOFTWARE</a:t>
            </a:r>
            <a:endParaRPr lang="es-CO" sz="3200" dirty="0">
              <a:solidFill>
                <a:schemeClr val="bg1"/>
              </a:solidFill>
              <a:latin typeface="Constantia" pitchFamily="18" charset="0"/>
            </a:endParaRPr>
          </a:p>
        </p:txBody>
      </p:sp>
      <p:graphicFrame>
        <p:nvGraphicFramePr>
          <p:cNvPr id="18" name="Diagram 17"/>
          <p:cNvGraphicFramePr/>
          <p:nvPr/>
        </p:nvGraphicFramePr>
        <p:xfrm>
          <a:off x="285720" y="1928802"/>
          <a:ext cx="3643338" cy="2857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14282" y="214290"/>
            <a:ext cx="3286148" cy="857232"/>
          </a:xfrm>
        </p:spPr>
        <p:style>
          <a:lnRef idx="1">
            <a:schemeClr val="accent3"/>
          </a:lnRef>
          <a:fillRef idx="3">
            <a:schemeClr val="accent3"/>
          </a:fillRef>
          <a:effectRef idx="2">
            <a:schemeClr val="accent3"/>
          </a:effectRef>
          <a:fontRef idx="minor">
            <a:schemeClr val="lt1"/>
          </a:fontRef>
        </p:style>
        <p:txBody>
          <a:bodyPr>
            <a:normAutofit/>
          </a:bodyPr>
          <a:lstStyle/>
          <a:p>
            <a:pPr algn="l"/>
            <a:r>
              <a:rPr lang="es-CO" sz="3200" dirty="0" smtClean="0">
                <a:solidFill>
                  <a:schemeClr val="bg1"/>
                </a:solidFill>
                <a:latin typeface="Constantia" pitchFamily="18" charset="0"/>
              </a:rPr>
              <a:t>CONTENIDO</a:t>
            </a:r>
            <a:endParaRPr lang="es-CO" sz="3200" dirty="0">
              <a:solidFill>
                <a:schemeClr val="bg1"/>
              </a:solidFill>
              <a:latin typeface="Constantia" pitchFamily="18" charset="0"/>
            </a:endParaRPr>
          </a:p>
        </p:txBody>
      </p:sp>
      <p:graphicFrame>
        <p:nvGraphicFramePr>
          <p:cNvPr id="3" name="Diagram 2"/>
          <p:cNvGraphicFramePr/>
          <p:nvPr/>
        </p:nvGraphicFramePr>
        <p:xfrm>
          <a:off x="214282" y="1142984"/>
          <a:ext cx="8286808" cy="4714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14282" y="214290"/>
            <a:ext cx="3643338" cy="857232"/>
          </a:xfrm>
        </p:spPr>
        <p:style>
          <a:lnRef idx="1">
            <a:schemeClr val="accent3"/>
          </a:lnRef>
          <a:fillRef idx="3">
            <a:schemeClr val="accent3"/>
          </a:fillRef>
          <a:effectRef idx="2">
            <a:schemeClr val="accent3"/>
          </a:effectRef>
          <a:fontRef idx="minor">
            <a:schemeClr val="lt1"/>
          </a:fontRef>
        </p:style>
        <p:txBody>
          <a:bodyPr>
            <a:normAutofit fontScale="90000"/>
          </a:bodyPr>
          <a:lstStyle/>
          <a:p>
            <a:r>
              <a:rPr lang="es-CO" sz="3200" dirty="0" smtClean="0">
                <a:solidFill>
                  <a:schemeClr val="bg1"/>
                </a:solidFill>
                <a:latin typeface="Constantia" pitchFamily="18" charset="0"/>
              </a:rPr>
              <a:t>REQUERIMIENTOS</a:t>
            </a:r>
            <a:endParaRPr lang="es-CO" sz="3200" dirty="0">
              <a:solidFill>
                <a:schemeClr val="bg1"/>
              </a:solidFill>
              <a:latin typeface="Constantia" pitchFamily="18" charset="0"/>
            </a:endParaRPr>
          </a:p>
        </p:txBody>
      </p:sp>
      <p:graphicFrame>
        <p:nvGraphicFramePr>
          <p:cNvPr id="7" name="Diagram 6"/>
          <p:cNvGraphicFramePr/>
          <p:nvPr/>
        </p:nvGraphicFramePr>
        <p:xfrm>
          <a:off x="928662" y="1357298"/>
          <a:ext cx="7429552" cy="428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quitectura.jpg"/>
          <p:cNvPicPr/>
          <p:nvPr/>
        </p:nvPicPr>
        <p:blipFill>
          <a:blip r:embed="rId2" cstate="print"/>
          <a:stretch>
            <a:fillRect/>
          </a:stretch>
        </p:blipFill>
        <p:spPr>
          <a:xfrm>
            <a:off x="3000364" y="142852"/>
            <a:ext cx="6072198" cy="5643602"/>
          </a:xfrm>
          <a:prstGeom prst="rect">
            <a:avLst/>
          </a:prstGeom>
        </p:spPr>
      </p:pic>
      <p:sp>
        <p:nvSpPr>
          <p:cNvPr id="4" name="TextBox 3"/>
          <p:cNvSpPr txBox="1"/>
          <p:nvPr/>
        </p:nvSpPr>
        <p:spPr>
          <a:xfrm>
            <a:off x="500034" y="2967335"/>
            <a:ext cx="2357454" cy="461665"/>
          </a:xfrm>
          <a:prstGeom prst="rect">
            <a:avLst/>
          </a:prstGeom>
          <a:noFill/>
        </p:spPr>
        <p:txBody>
          <a:bodyPr wrap="square" rtlCol="0">
            <a:spAutoFit/>
          </a:bodyPr>
          <a:lstStyle/>
          <a:p>
            <a:r>
              <a:rPr lang="es-CO" sz="2400" b="1" dirty="0" smtClean="0"/>
              <a:t>ARQUITECTURA</a:t>
            </a:r>
            <a:endParaRPr lang="es-CO" sz="2400" b="1" dirty="0"/>
          </a:p>
        </p:txBody>
      </p:sp>
      <p:sp>
        <p:nvSpPr>
          <p:cNvPr id="6" name="Title 1"/>
          <p:cNvSpPr>
            <a:spLocks noGrp="1"/>
          </p:cNvSpPr>
          <p:nvPr>
            <p:ph type="title"/>
          </p:nvPr>
        </p:nvSpPr>
        <p:spPr>
          <a:xfrm>
            <a:off x="214282" y="214290"/>
            <a:ext cx="2571768" cy="857232"/>
          </a:xfrm>
        </p:spPr>
        <p:style>
          <a:lnRef idx="1">
            <a:schemeClr val="accent3"/>
          </a:lnRef>
          <a:fillRef idx="3">
            <a:schemeClr val="accent3"/>
          </a:fillRef>
          <a:effectRef idx="2">
            <a:schemeClr val="accent3"/>
          </a:effectRef>
          <a:fontRef idx="minor">
            <a:schemeClr val="lt1"/>
          </a:fontRef>
        </p:style>
        <p:txBody>
          <a:bodyPr>
            <a:normAutofit/>
          </a:bodyPr>
          <a:lstStyle/>
          <a:p>
            <a:r>
              <a:rPr lang="es-CO" sz="3200" dirty="0" smtClean="0">
                <a:solidFill>
                  <a:schemeClr val="bg1"/>
                </a:solidFill>
                <a:latin typeface="Constantia" pitchFamily="18" charset="0"/>
              </a:rPr>
              <a:t>DISEÑO</a:t>
            </a:r>
            <a:endParaRPr lang="es-CO" sz="3200" dirty="0">
              <a:solidFill>
                <a:schemeClr val="bg1"/>
              </a:solidFill>
              <a:latin typeface="Constantia"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2143116"/>
            <a:ext cx="4071966" cy="2400657"/>
          </a:xfrm>
          <a:prstGeom prst="rect">
            <a:avLst/>
          </a:prstGeom>
          <a:noFill/>
        </p:spPr>
        <p:txBody>
          <a:bodyPr wrap="square" rtlCol="0">
            <a:spAutoFit/>
          </a:bodyPr>
          <a:lstStyle/>
          <a:p>
            <a:r>
              <a:rPr lang="es-CO" sz="2400" b="1" dirty="0" smtClean="0"/>
              <a:t>CLIENTE</a:t>
            </a:r>
          </a:p>
          <a:p>
            <a:endParaRPr lang="es-CO" dirty="0"/>
          </a:p>
          <a:p>
            <a:r>
              <a:rPr lang="es-CO" dirty="0"/>
              <a:t>En la solución web también se empleo el patrón MVC (Modelo Vista Controlador), empleando como ORM </a:t>
            </a:r>
            <a:r>
              <a:rPr lang="es-CO" dirty="0" err="1"/>
              <a:t>TopLink</a:t>
            </a:r>
            <a:r>
              <a:rPr lang="es-CO" dirty="0"/>
              <a:t> para la persistencia, Java y ZK para la capa de aplicación y XML, HTML y Java Script para la capa de presentación.</a:t>
            </a:r>
          </a:p>
        </p:txBody>
      </p:sp>
      <p:pic>
        <p:nvPicPr>
          <p:cNvPr id="6" name="gráficos9">
            <a:hlinkClick r:id="rId2" action="ppaction://hlinkfile"/>
          </p:cNvPr>
          <p:cNvPicPr/>
          <p:nvPr/>
        </p:nvPicPr>
        <p:blipFill>
          <a:blip r:embed="rId3" cstate="print">
            <a:alphaModFix/>
            <a:lum/>
          </a:blip>
          <a:srcRect/>
          <a:stretch>
            <a:fillRect/>
          </a:stretch>
        </p:blipFill>
        <p:spPr>
          <a:xfrm>
            <a:off x="4713948" y="1428736"/>
            <a:ext cx="4144332" cy="3456236"/>
          </a:xfrm>
          <a:prstGeom prst="rect">
            <a:avLst/>
          </a:prstGeom>
          <a:solidFill>
            <a:srgbClr val="FFFFFF"/>
          </a:solidFill>
          <a:ln>
            <a:noFill/>
            <a:prstDash/>
          </a:ln>
        </p:spPr>
      </p:pic>
      <p:sp>
        <p:nvSpPr>
          <p:cNvPr id="9" name="Title 1"/>
          <p:cNvSpPr>
            <a:spLocks noGrp="1"/>
          </p:cNvSpPr>
          <p:nvPr>
            <p:ph type="title"/>
          </p:nvPr>
        </p:nvSpPr>
        <p:spPr>
          <a:xfrm>
            <a:off x="214282" y="214290"/>
            <a:ext cx="2571768" cy="857232"/>
          </a:xfrm>
        </p:spPr>
        <p:style>
          <a:lnRef idx="1">
            <a:schemeClr val="accent3"/>
          </a:lnRef>
          <a:fillRef idx="3">
            <a:schemeClr val="accent3"/>
          </a:fillRef>
          <a:effectRef idx="2">
            <a:schemeClr val="accent3"/>
          </a:effectRef>
          <a:fontRef idx="minor">
            <a:schemeClr val="lt1"/>
          </a:fontRef>
        </p:style>
        <p:txBody>
          <a:bodyPr>
            <a:normAutofit/>
          </a:bodyPr>
          <a:lstStyle/>
          <a:p>
            <a:r>
              <a:rPr lang="es-CO" sz="3200" dirty="0" smtClean="0">
                <a:solidFill>
                  <a:schemeClr val="bg1"/>
                </a:solidFill>
                <a:latin typeface="Constantia" pitchFamily="18" charset="0"/>
              </a:rPr>
              <a:t>DISEÑO</a:t>
            </a:r>
            <a:endParaRPr lang="es-CO" sz="3200" dirty="0">
              <a:solidFill>
                <a:schemeClr val="bg1"/>
              </a:solidFill>
              <a:latin typeface="Constantia"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0364" y="1428736"/>
            <a:ext cx="5643602" cy="3970318"/>
          </a:xfrm>
          <a:prstGeom prst="rect">
            <a:avLst/>
          </a:prstGeom>
          <a:noFill/>
        </p:spPr>
        <p:txBody>
          <a:bodyPr wrap="square" rtlCol="0">
            <a:spAutoFit/>
          </a:bodyPr>
          <a:lstStyle/>
          <a:p>
            <a:pPr>
              <a:buFont typeface="Arial" pitchFamily="34" charset="0"/>
              <a:buChar char="•"/>
            </a:pPr>
            <a:r>
              <a:rPr lang="es-CO" dirty="0" smtClean="0"/>
              <a:t>  DISEÑO DE PRUEBAS</a:t>
            </a:r>
          </a:p>
          <a:p>
            <a:pPr>
              <a:buFont typeface="Arial" pitchFamily="34" charset="0"/>
              <a:buChar char="•"/>
            </a:pPr>
            <a:r>
              <a:rPr lang="es-CO" dirty="0" smtClean="0"/>
              <a:t>  ENFOQUE</a:t>
            </a:r>
          </a:p>
          <a:p>
            <a:pPr lvl="1">
              <a:buFont typeface="Arial" pitchFamily="34" charset="0"/>
              <a:buChar char="•"/>
            </a:pPr>
            <a:r>
              <a:rPr lang="es-CO" dirty="0" smtClean="0"/>
              <a:t>PROBAR LA CALIDAD Y LA FUNCIONALIDAD DE LOS MODULOS</a:t>
            </a:r>
          </a:p>
          <a:p>
            <a:pPr>
              <a:buFont typeface="Arial" pitchFamily="34" charset="0"/>
              <a:buChar char="•"/>
            </a:pPr>
            <a:r>
              <a:rPr lang="es-CO" dirty="0" smtClean="0"/>
              <a:t>  RECURSOS</a:t>
            </a:r>
          </a:p>
          <a:p>
            <a:pPr lvl="1">
              <a:buFont typeface="Arial" pitchFamily="34" charset="0"/>
              <a:buChar char="•"/>
            </a:pPr>
            <a:r>
              <a:rPr lang="es-CO" dirty="0" smtClean="0"/>
              <a:t>COMPUTADOR Y CONEXIÓN DE RED</a:t>
            </a:r>
          </a:p>
          <a:p>
            <a:pPr>
              <a:buFont typeface="Arial" pitchFamily="34" charset="0"/>
              <a:buChar char="•"/>
            </a:pPr>
            <a:r>
              <a:rPr lang="es-CO" dirty="0" smtClean="0"/>
              <a:t>  CARACTERISTICAS</a:t>
            </a:r>
          </a:p>
          <a:p>
            <a:pPr lvl="1">
              <a:buFont typeface="Arial" pitchFamily="34" charset="0"/>
              <a:buChar char="•"/>
            </a:pPr>
            <a:r>
              <a:rPr lang="es-CO" dirty="0" smtClean="0"/>
              <a:t>REALIZAR PRUEBAS FUNCIONALES Y ESTRUCTURALES DE FORMA REPETITIVA Y PROGRESIVA.</a:t>
            </a:r>
          </a:p>
          <a:p>
            <a:pPr>
              <a:buFont typeface="Arial" pitchFamily="34" charset="0"/>
              <a:buChar char="•"/>
            </a:pPr>
            <a:r>
              <a:rPr lang="es-CO" dirty="0" smtClean="0"/>
              <a:t>  ACTIVIDADES</a:t>
            </a:r>
          </a:p>
          <a:p>
            <a:pPr lvl="1">
              <a:buFont typeface="Arial" pitchFamily="34" charset="0"/>
              <a:buChar char="•"/>
            </a:pPr>
            <a:r>
              <a:rPr lang="es-CO" dirty="0" smtClean="0"/>
              <a:t>PLAN DE PRUEBAS</a:t>
            </a:r>
          </a:p>
          <a:p>
            <a:pPr lvl="1">
              <a:buFont typeface="Arial" pitchFamily="34" charset="0"/>
              <a:buChar char="•"/>
            </a:pPr>
            <a:r>
              <a:rPr lang="es-CO" dirty="0" smtClean="0"/>
              <a:t>CASOS DE PRUEBA</a:t>
            </a:r>
          </a:p>
          <a:p>
            <a:pPr lvl="1">
              <a:buFont typeface="Arial" pitchFamily="34" charset="0"/>
              <a:buChar char="•"/>
            </a:pPr>
            <a:r>
              <a:rPr lang="es-CO" dirty="0" smtClean="0"/>
              <a:t>EJECUCION DE PRUEBAS</a:t>
            </a:r>
          </a:p>
          <a:p>
            <a:pPr lvl="1">
              <a:buFont typeface="Arial" pitchFamily="34" charset="0"/>
              <a:buChar char="•"/>
            </a:pPr>
            <a:r>
              <a:rPr lang="es-CO" dirty="0" smtClean="0"/>
              <a:t>DOCUMENTACION</a:t>
            </a:r>
          </a:p>
        </p:txBody>
      </p:sp>
      <p:sp>
        <p:nvSpPr>
          <p:cNvPr id="5" name="Title 1"/>
          <p:cNvSpPr>
            <a:spLocks noGrp="1"/>
          </p:cNvSpPr>
          <p:nvPr>
            <p:ph type="title"/>
          </p:nvPr>
        </p:nvSpPr>
        <p:spPr>
          <a:xfrm>
            <a:off x="214282" y="214290"/>
            <a:ext cx="2571768" cy="857232"/>
          </a:xfrm>
        </p:spPr>
        <p:style>
          <a:lnRef idx="1">
            <a:schemeClr val="accent3"/>
          </a:lnRef>
          <a:fillRef idx="3">
            <a:schemeClr val="accent3"/>
          </a:fillRef>
          <a:effectRef idx="2">
            <a:schemeClr val="accent3"/>
          </a:effectRef>
          <a:fontRef idx="minor">
            <a:schemeClr val="lt1"/>
          </a:fontRef>
        </p:style>
        <p:txBody>
          <a:bodyPr>
            <a:normAutofit/>
          </a:bodyPr>
          <a:lstStyle/>
          <a:p>
            <a:r>
              <a:rPr lang="es-CO" sz="3200" dirty="0" smtClean="0">
                <a:solidFill>
                  <a:schemeClr val="bg1"/>
                </a:solidFill>
                <a:latin typeface="Constantia" pitchFamily="18" charset="0"/>
              </a:rPr>
              <a:t>DISEÑO</a:t>
            </a:r>
            <a:endParaRPr lang="es-CO" sz="3200" dirty="0">
              <a:solidFill>
                <a:schemeClr val="bg1"/>
              </a:solidFill>
              <a:latin typeface="Constantia"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a:hlinkClick r:id="rId2" action="ppaction://hlinkfile"/>
          </p:cNvPr>
          <p:cNvSpPr/>
          <p:nvPr/>
        </p:nvSpPr>
        <p:spPr>
          <a:xfrm>
            <a:off x="285720" y="1357298"/>
            <a:ext cx="357222" cy="214314"/>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graphicFrame>
        <p:nvGraphicFramePr>
          <p:cNvPr id="3" name="Diagram 2"/>
          <p:cNvGraphicFramePr/>
          <p:nvPr/>
        </p:nvGraphicFramePr>
        <p:xfrm>
          <a:off x="500034" y="1142984"/>
          <a:ext cx="8072494" cy="4643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p:cNvSpPr txBox="1">
            <a:spLocks/>
          </p:cNvSpPr>
          <p:nvPr/>
        </p:nvSpPr>
        <p:spPr>
          <a:xfrm>
            <a:off x="214282" y="214290"/>
            <a:ext cx="3071834" cy="857232"/>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smtClean="0">
                <a:ln>
                  <a:noFill/>
                </a:ln>
                <a:solidFill>
                  <a:schemeClr val="bg1"/>
                </a:solidFill>
                <a:effectLst/>
                <a:uLnTx/>
                <a:uFillTx/>
                <a:latin typeface="Constantia" pitchFamily="18" charset="0"/>
                <a:ea typeface="+mn-ea"/>
                <a:cs typeface="+mn-cs"/>
              </a:rPr>
              <a:t>CONSTRUCCIÓN</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sp>
        <p:nvSpPr>
          <p:cNvPr id="6" name="Right Arrow 5">
            <a:hlinkClick r:id="rId8" action="ppaction://hlinkfile"/>
          </p:cNvPr>
          <p:cNvSpPr/>
          <p:nvPr/>
        </p:nvSpPr>
        <p:spPr>
          <a:xfrm>
            <a:off x="285720" y="2000240"/>
            <a:ext cx="357222" cy="214314"/>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sp>
        <p:nvSpPr>
          <p:cNvPr id="7" name="Right Arrow 6">
            <a:hlinkClick r:id="rId9" action="ppaction://hlinkfile"/>
          </p:cNvPr>
          <p:cNvSpPr/>
          <p:nvPr/>
        </p:nvSpPr>
        <p:spPr>
          <a:xfrm>
            <a:off x="285720" y="2714620"/>
            <a:ext cx="357222" cy="214314"/>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sp>
        <p:nvSpPr>
          <p:cNvPr id="8" name="Right Arrow 7">
            <a:hlinkClick r:id="rId10" action="ppaction://hlinkfile"/>
          </p:cNvPr>
          <p:cNvSpPr/>
          <p:nvPr/>
        </p:nvSpPr>
        <p:spPr>
          <a:xfrm>
            <a:off x="285720" y="3357562"/>
            <a:ext cx="357222" cy="214314"/>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sp>
        <p:nvSpPr>
          <p:cNvPr id="9" name="Right Arrow 8">
            <a:hlinkClick r:id="rId11" action="ppaction://hlinkfile"/>
          </p:cNvPr>
          <p:cNvSpPr/>
          <p:nvPr/>
        </p:nvSpPr>
        <p:spPr>
          <a:xfrm>
            <a:off x="285720" y="4071942"/>
            <a:ext cx="357222" cy="214314"/>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sp>
        <p:nvSpPr>
          <p:cNvPr id="10" name="Right Arrow 9">
            <a:hlinkClick r:id="rId12" action="ppaction://hlinksldjump"/>
          </p:cNvPr>
          <p:cNvSpPr/>
          <p:nvPr/>
        </p:nvSpPr>
        <p:spPr>
          <a:xfrm>
            <a:off x="285720" y="4714884"/>
            <a:ext cx="357222" cy="214314"/>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sp>
        <p:nvSpPr>
          <p:cNvPr id="11" name="Right Arrow 10">
            <a:hlinkClick r:id="rId13" action="ppaction://hlinkfile"/>
          </p:cNvPr>
          <p:cNvSpPr/>
          <p:nvPr/>
        </p:nvSpPr>
        <p:spPr>
          <a:xfrm>
            <a:off x="285720" y="5429264"/>
            <a:ext cx="357222" cy="214314"/>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proyecto de grado\datos\fotos_finales\100182 [640x480].JPG"/>
          <p:cNvPicPr>
            <a:picLocks noChangeAspect="1" noChangeArrowheads="1"/>
          </p:cNvPicPr>
          <p:nvPr/>
        </p:nvPicPr>
        <p:blipFill>
          <a:blip r:embed="rId2" cstate="print"/>
          <a:srcRect/>
          <a:stretch>
            <a:fillRect/>
          </a:stretch>
        </p:blipFill>
        <p:spPr bwMode="auto">
          <a:xfrm>
            <a:off x="571472" y="1357298"/>
            <a:ext cx="1452552" cy="1936736"/>
          </a:xfrm>
          <a:prstGeom prst="rect">
            <a:avLst/>
          </a:prstGeom>
          <a:noFill/>
        </p:spPr>
      </p:pic>
      <p:pic>
        <p:nvPicPr>
          <p:cNvPr id="6147" name="Picture 3" descr="D:\proyecto de grado\datos\fotos_finales\100184 [640x480].JPG"/>
          <p:cNvPicPr>
            <a:picLocks noChangeAspect="1" noChangeArrowheads="1"/>
          </p:cNvPicPr>
          <p:nvPr/>
        </p:nvPicPr>
        <p:blipFill>
          <a:blip r:embed="rId3" cstate="print"/>
          <a:srcRect/>
          <a:stretch>
            <a:fillRect/>
          </a:stretch>
        </p:blipFill>
        <p:spPr bwMode="auto">
          <a:xfrm>
            <a:off x="2428860" y="1357298"/>
            <a:ext cx="1458000" cy="1944000"/>
          </a:xfrm>
          <a:prstGeom prst="rect">
            <a:avLst/>
          </a:prstGeom>
          <a:noFill/>
        </p:spPr>
      </p:pic>
      <p:pic>
        <p:nvPicPr>
          <p:cNvPr id="6148" name="Picture 4" descr="D:\proyecto de grado\datos\fotos_finales\100173 [640x480].JPG"/>
          <p:cNvPicPr>
            <a:picLocks noChangeAspect="1" noChangeArrowheads="1"/>
          </p:cNvPicPr>
          <p:nvPr/>
        </p:nvPicPr>
        <p:blipFill>
          <a:blip r:embed="rId4" cstate="print"/>
          <a:srcRect/>
          <a:stretch>
            <a:fillRect/>
          </a:stretch>
        </p:blipFill>
        <p:spPr bwMode="auto">
          <a:xfrm>
            <a:off x="4185570" y="1342124"/>
            <a:ext cx="1458000" cy="1944000"/>
          </a:xfrm>
          <a:prstGeom prst="rect">
            <a:avLst/>
          </a:prstGeom>
          <a:noFill/>
        </p:spPr>
      </p:pic>
      <p:pic>
        <p:nvPicPr>
          <p:cNvPr id="6149" name="Picture 5" descr="D:\proyecto de grado\datos\fotos_finales\100178 [640x480].JPG"/>
          <p:cNvPicPr>
            <a:picLocks noChangeAspect="1" noChangeArrowheads="1"/>
          </p:cNvPicPr>
          <p:nvPr/>
        </p:nvPicPr>
        <p:blipFill>
          <a:blip r:embed="rId5" cstate="print"/>
          <a:srcRect/>
          <a:stretch>
            <a:fillRect/>
          </a:stretch>
        </p:blipFill>
        <p:spPr bwMode="auto">
          <a:xfrm>
            <a:off x="6143636" y="1285860"/>
            <a:ext cx="2667019" cy="2000264"/>
          </a:xfrm>
          <a:prstGeom prst="rect">
            <a:avLst/>
          </a:prstGeom>
          <a:noFill/>
        </p:spPr>
      </p:pic>
      <p:pic>
        <p:nvPicPr>
          <p:cNvPr id="6151" name="Picture 7" descr="D:\proyecto de grado\datos\fotos_finales\torre_adm_I [640x480].JPG"/>
          <p:cNvPicPr>
            <a:picLocks noChangeAspect="1" noChangeArrowheads="1"/>
          </p:cNvPicPr>
          <p:nvPr/>
        </p:nvPicPr>
        <p:blipFill>
          <a:blip r:embed="rId6" cstate="print"/>
          <a:srcRect/>
          <a:stretch>
            <a:fillRect/>
          </a:stretch>
        </p:blipFill>
        <p:spPr bwMode="auto">
          <a:xfrm>
            <a:off x="1357290" y="3571876"/>
            <a:ext cx="2689431" cy="1785950"/>
          </a:xfrm>
          <a:prstGeom prst="rect">
            <a:avLst/>
          </a:prstGeom>
          <a:noFill/>
        </p:spPr>
      </p:pic>
      <p:pic>
        <p:nvPicPr>
          <p:cNvPr id="6152" name="Picture 8" descr="D:\proyecto de grado\datos\fotos_finales\IMG_6407 [640x480].JPG"/>
          <p:cNvPicPr>
            <a:picLocks noChangeAspect="1" noChangeArrowheads="1"/>
          </p:cNvPicPr>
          <p:nvPr/>
        </p:nvPicPr>
        <p:blipFill>
          <a:blip r:embed="rId7" cstate="print"/>
          <a:srcRect/>
          <a:stretch>
            <a:fillRect/>
          </a:stretch>
        </p:blipFill>
        <p:spPr bwMode="auto">
          <a:xfrm>
            <a:off x="4929190" y="3500438"/>
            <a:ext cx="2714644" cy="1802693"/>
          </a:xfrm>
          <a:prstGeom prst="rect">
            <a:avLst/>
          </a:prstGeom>
          <a:noFill/>
        </p:spPr>
      </p:pic>
      <p:sp>
        <p:nvSpPr>
          <p:cNvPr id="10" name="TextBox 9"/>
          <p:cNvSpPr txBox="1"/>
          <p:nvPr/>
        </p:nvSpPr>
        <p:spPr>
          <a:xfrm>
            <a:off x="1714480" y="5429264"/>
            <a:ext cx="5857916" cy="369332"/>
          </a:xfrm>
          <a:prstGeom prst="rect">
            <a:avLst/>
          </a:prstGeom>
          <a:noFill/>
        </p:spPr>
        <p:txBody>
          <a:bodyPr wrap="square" rtlCol="0">
            <a:spAutoFit/>
          </a:bodyPr>
          <a:lstStyle/>
          <a:p>
            <a:pPr>
              <a:buFont typeface="Arial" charset="0"/>
              <a:buChar char="•"/>
            </a:pPr>
            <a:r>
              <a:rPr lang="es-CO" dirty="0" smtClean="0"/>
              <a:t>TOMA DE FOTOGRAFIAS Y VALIDACION DE INFORMACION</a:t>
            </a:r>
          </a:p>
        </p:txBody>
      </p:sp>
      <p:sp>
        <p:nvSpPr>
          <p:cNvPr id="12" name="Title 1"/>
          <p:cNvSpPr>
            <a:spLocks noGrp="1"/>
          </p:cNvSpPr>
          <p:nvPr>
            <p:ph type="title"/>
          </p:nvPr>
        </p:nvSpPr>
        <p:spPr>
          <a:xfrm>
            <a:off x="214282" y="214290"/>
            <a:ext cx="3071834" cy="857232"/>
          </a:xfrm>
        </p:spPr>
        <p:style>
          <a:lnRef idx="1">
            <a:schemeClr val="accent3"/>
          </a:lnRef>
          <a:fillRef idx="3">
            <a:schemeClr val="accent3"/>
          </a:fillRef>
          <a:effectRef idx="2">
            <a:schemeClr val="accent3"/>
          </a:effectRef>
          <a:fontRef idx="minor">
            <a:schemeClr val="lt1"/>
          </a:fontRef>
        </p:style>
        <p:txBody>
          <a:bodyPr>
            <a:normAutofit fontScale="90000"/>
          </a:bodyPr>
          <a:lstStyle/>
          <a:p>
            <a:r>
              <a:rPr lang="es-CO" sz="3200" dirty="0" smtClean="0">
                <a:solidFill>
                  <a:schemeClr val="bg1"/>
                </a:solidFill>
                <a:latin typeface="Constantia" pitchFamily="18" charset="0"/>
              </a:rPr>
              <a:t>CONSTRUCCIÓN</a:t>
            </a:r>
            <a:endParaRPr lang="es-CO" sz="3200" dirty="0">
              <a:solidFill>
                <a:schemeClr val="bg1"/>
              </a:solidFill>
              <a:latin typeface="Constantia"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928802"/>
            <a:ext cx="2286016" cy="2031325"/>
          </a:xfrm>
          <a:prstGeom prst="rect">
            <a:avLst/>
          </a:prstGeom>
          <a:noFill/>
        </p:spPr>
        <p:txBody>
          <a:bodyPr wrap="square" rtlCol="0">
            <a:spAutoFit/>
          </a:bodyPr>
          <a:lstStyle/>
          <a:p>
            <a:pPr>
              <a:buFont typeface="Arial" pitchFamily="34" charset="0"/>
              <a:buChar char="•"/>
            </a:pPr>
            <a:r>
              <a:rPr lang="es-CO" dirty="0" smtClean="0"/>
              <a:t>  CONFIGURAR EL ACCESO A LOS SERVICIOS WMS DE GEOSERVER DESDE OPENLAYERS</a:t>
            </a:r>
          </a:p>
          <a:p>
            <a:pPr>
              <a:buFont typeface="Arial" pitchFamily="34" charset="0"/>
              <a:buChar char="•"/>
            </a:pPr>
            <a:r>
              <a:rPr lang="es-CO" dirty="0" smtClean="0"/>
              <a:t>  EJECUCION DE PRUEBAS</a:t>
            </a:r>
            <a:endParaRPr lang="es-CO" dirty="0"/>
          </a:p>
        </p:txBody>
      </p:sp>
      <p:sp>
        <p:nvSpPr>
          <p:cNvPr id="5" name="TextBox 4"/>
          <p:cNvSpPr txBox="1"/>
          <p:nvPr/>
        </p:nvSpPr>
        <p:spPr>
          <a:xfrm>
            <a:off x="3071802" y="4429132"/>
            <a:ext cx="5429288" cy="1214446"/>
          </a:xfrm>
          <a:prstGeom prst="rect">
            <a:avLst/>
          </a:prstGeom>
          <a:noFill/>
        </p:spPr>
        <p:txBody>
          <a:bodyPr wrap="square" rtlCol="0">
            <a:spAutoFit/>
          </a:bodyPr>
          <a:lstStyle/>
          <a:p>
            <a:r>
              <a:rPr lang="es-CO" sz="1400" dirty="0" err="1" smtClean="0"/>
              <a:t>var</a:t>
            </a:r>
            <a:r>
              <a:rPr lang="es-CO" sz="1400" dirty="0" smtClean="0"/>
              <a:t> Edificios = new </a:t>
            </a:r>
            <a:r>
              <a:rPr lang="es-CO" sz="1400" dirty="0" err="1" smtClean="0"/>
              <a:t>OpenLayers.Layer.WMS</a:t>
            </a:r>
            <a:r>
              <a:rPr lang="es-CO" sz="1400" dirty="0" smtClean="0"/>
              <a:t>( "</a:t>
            </a:r>
            <a:r>
              <a:rPr lang="es-CO" sz="1400" dirty="0" err="1" smtClean="0"/>
              <a:t>topp:edf_nom</a:t>
            </a:r>
            <a:r>
              <a:rPr lang="es-CO" sz="1400" dirty="0" smtClean="0"/>
              <a:t>", </a:t>
            </a:r>
            <a:r>
              <a:rPr lang="es-CO" sz="1400" dirty="0" err="1" smtClean="0"/>
              <a:t>host_geoserver</a:t>
            </a:r>
            <a:r>
              <a:rPr lang="es-CO" sz="1400" dirty="0" smtClean="0"/>
              <a:t>, { </a:t>
            </a:r>
            <a:r>
              <a:rPr lang="es-CO" sz="1400" dirty="0" err="1" smtClean="0"/>
              <a:t>width</a:t>
            </a:r>
            <a:r>
              <a:rPr lang="es-CO" sz="1400" dirty="0" smtClean="0"/>
              <a:t>: '350', </a:t>
            </a:r>
            <a:r>
              <a:rPr lang="es-CO" sz="1400" dirty="0" err="1" smtClean="0"/>
              <a:t>srs</a:t>
            </a:r>
            <a:r>
              <a:rPr lang="es-CO" sz="1400" dirty="0" smtClean="0"/>
              <a:t>: 'EPSG:3116', </a:t>
            </a:r>
            <a:r>
              <a:rPr lang="es-CO" sz="1400" dirty="0" err="1" smtClean="0"/>
              <a:t>layers</a:t>
            </a:r>
            <a:r>
              <a:rPr lang="es-CO" sz="1400" dirty="0" smtClean="0"/>
              <a:t>: '</a:t>
            </a:r>
            <a:r>
              <a:rPr lang="es-CO" sz="1400" dirty="0" err="1" smtClean="0"/>
              <a:t>topp:edf_nom</a:t>
            </a:r>
            <a:r>
              <a:rPr lang="es-CO" sz="1400" dirty="0" smtClean="0"/>
              <a:t>', </a:t>
            </a:r>
            <a:r>
              <a:rPr lang="es-CO" sz="1400" dirty="0" err="1" smtClean="0"/>
              <a:t>height</a:t>
            </a:r>
            <a:r>
              <a:rPr lang="es-CO" sz="1400" dirty="0" smtClean="0"/>
              <a:t>: '550', </a:t>
            </a:r>
            <a:r>
              <a:rPr lang="es-CO" sz="1400" dirty="0" err="1" smtClean="0"/>
              <a:t>styles</a:t>
            </a:r>
            <a:r>
              <a:rPr lang="es-CO" sz="1400" dirty="0" smtClean="0"/>
              <a:t>: '', </a:t>
            </a:r>
            <a:r>
              <a:rPr lang="es-CO" sz="1400" dirty="0" err="1" smtClean="0"/>
              <a:t>format</a:t>
            </a:r>
            <a:r>
              <a:rPr lang="es-CO" sz="1400" dirty="0" smtClean="0"/>
              <a:t>: </a:t>
            </a:r>
            <a:r>
              <a:rPr lang="es-CO" sz="1400" dirty="0" err="1" smtClean="0"/>
              <a:t>format</a:t>
            </a:r>
            <a:r>
              <a:rPr lang="es-CO" sz="1400" dirty="0" smtClean="0"/>
              <a:t>, </a:t>
            </a:r>
            <a:r>
              <a:rPr lang="es-CO" sz="1400" dirty="0" err="1" smtClean="0"/>
              <a:t>transparent</a:t>
            </a:r>
            <a:r>
              <a:rPr lang="es-CO" sz="1400" dirty="0" smtClean="0"/>
              <a:t>: 'true', </a:t>
            </a:r>
            <a:r>
              <a:rPr lang="es-CO" sz="1400" dirty="0" err="1" smtClean="0"/>
              <a:t>minZoomLevel</a:t>
            </a:r>
            <a:r>
              <a:rPr lang="es-CO" sz="1400" dirty="0" smtClean="0"/>
              <a:t>: 20, </a:t>
            </a:r>
            <a:r>
              <a:rPr lang="es-CO" sz="1400" dirty="0" err="1" smtClean="0"/>
              <a:t>maxZoomLevel</a:t>
            </a:r>
            <a:r>
              <a:rPr lang="es-CO" sz="1400" dirty="0" smtClean="0"/>
              <a:t>: 21 }, { </a:t>
            </a:r>
            <a:r>
              <a:rPr lang="es-CO" sz="1400" dirty="0" err="1" smtClean="0"/>
              <a:t>isBaseLayer</a:t>
            </a:r>
            <a:r>
              <a:rPr lang="es-CO" sz="1400" dirty="0" smtClean="0"/>
              <a:t>: false, </a:t>
            </a:r>
            <a:r>
              <a:rPr lang="es-CO" sz="1400" dirty="0" err="1" smtClean="0"/>
              <a:t>sigleTiled</a:t>
            </a:r>
            <a:r>
              <a:rPr lang="es-CO" sz="1400" dirty="0" smtClean="0"/>
              <a:t>: true, buffer: 0,type:'png', </a:t>
            </a:r>
            <a:r>
              <a:rPr lang="es-CO" sz="1400" dirty="0" err="1" smtClean="0"/>
              <a:t>alpha</a:t>
            </a:r>
            <a:r>
              <a:rPr lang="es-CO" sz="1400" dirty="0" smtClean="0"/>
              <a:t>: true} </a:t>
            </a:r>
            <a:endParaRPr lang="es-CO" sz="1400" dirty="0"/>
          </a:p>
        </p:txBody>
      </p:sp>
      <p:pic>
        <p:nvPicPr>
          <p:cNvPr id="10243" name="Picture 3"/>
          <p:cNvPicPr>
            <a:picLocks noChangeAspect="1" noChangeArrowheads="1"/>
          </p:cNvPicPr>
          <p:nvPr/>
        </p:nvPicPr>
        <p:blipFill>
          <a:blip r:embed="rId2" cstate="print"/>
          <a:srcRect/>
          <a:stretch>
            <a:fillRect/>
          </a:stretch>
        </p:blipFill>
        <p:spPr bwMode="auto">
          <a:xfrm>
            <a:off x="3000364" y="1357298"/>
            <a:ext cx="5929321" cy="2668657"/>
          </a:xfrm>
          <a:prstGeom prst="rect">
            <a:avLst/>
          </a:prstGeom>
          <a:noFill/>
          <a:ln w="9525">
            <a:noFill/>
            <a:miter lim="800000"/>
            <a:headEnd/>
            <a:tailEnd/>
          </a:ln>
        </p:spPr>
      </p:pic>
      <p:sp>
        <p:nvSpPr>
          <p:cNvPr id="7" name="Title 1"/>
          <p:cNvSpPr>
            <a:spLocks noGrp="1"/>
          </p:cNvSpPr>
          <p:nvPr>
            <p:ph type="title"/>
          </p:nvPr>
        </p:nvSpPr>
        <p:spPr>
          <a:xfrm>
            <a:off x="214282" y="214290"/>
            <a:ext cx="3071834" cy="857232"/>
          </a:xfrm>
        </p:spPr>
        <p:style>
          <a:lnRef idx="1">
            <a:schemeClr val="accent3"/>
          </a:lnRef>
          <a:fillRef idx="3">
            <a:schemeClr val="accent3"/>
          </a:fillRef>
          <a:effectRef idx="2">
            <a:schemeClr val="accent3"/>
          </a:effectRef>
          <a:fontRef idx="minor">
            <a:schemeClr val="lt1"/>
          </a:fontRef>
        </p:style>
        <p:txBody>
          <a:bodyPr>
            <a:normAutofit/>
          </a:bodyPr>
          <a:lstStyle/>
          <a:p>
            <a:r>
              <a:rPr lang="es-CO" sz="3200" dirty="0" smtClean="0">
                <a:solidFill>
                  <a:schemeClr val="bg1"/>
                </a:solidFill>
                <a:latin typeface="Constantia" pitchFamily="18" charset="0"/>
              </a:rPr>
              <a:t>INTEGRACIÓN</a:t>
            </a:r>
            <a:endParaRPr lang="es-CO" sz="3200" dirty="0">
              <a:solidFill>
                <a:schemeClr val="bg1"/>
              </a:solidFill>
              <a:latin typeface="Constantia"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uLocalizaEdificio.png">
            <a:hlinkClick r:id="rId2" action="ppaction://hlinkfile"/>
          </p:cNvPr>
          <p:cNvPicPr>
            <a:picLocks noChangeAspect="1"/>
          </p:cNvPicPr>
          <p:nvPr/>
        </p:nvPicPr>
        <p:blipFill>
          <a:blip r:embed="rId3" cstate="print"/>
          <a:stretch>
            <a:fillRect/>
          </a:stretch>
        </p:blipFill>
        <p:spPr>
          <a:xfrm>
            <a:off x="2071670" y="1285860"/>
            <a:ext cx="4627107" cy="4162071"/>
          </a:xfrm>
          <a:prstGeom prst="rect">
            <a:avLst/>
          </a:prstGeom>
        </p:spPr>
      </p:pic>
      <p:sp>
        <p:nvSpPr>
          <p:cNvPr id="4" name="Title 1"/>
          <p:cNvSpPr txBox="1">
            <a:spLocks/>
          </p:cNvSpPr>
          <p:nvPr/>
        </p:nvSpPr>
        <p:spPr>
          <a:xfrm>
            <a:off x="214282" y="214290"/>
            <a:ext cx="4000528" cy="857232"/>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CO" sz="3200" dirty="0" smtClean="0">
                <a:solidFill>
                  <a:schemeClr val="bg1"/>
                </a:solidFill>
                <a:latin typeface="Constantia" pitchFamily="18" charset="0"/>
              </a:rPr>
              <a:t>FUNCIONAMIENTO</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500034" y="1643050"/>
          <a:ext cx="8143932" cy="3714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type="title"/>
          </p:nvPr>
        </p:nvSpPr>
        <p:spPr>
          <a:xfrm>
            <a:off x="214282" y="214290"/>
            <a:ext cx="3071834" cy="857232"/>
          </a:xfrm>
        </p:spPr>
        <p:style>
          <a:lnRef idx="1">
            <a:schemeClr val="accent3"/>
          </a:lnRef>
          <a:fillRef idx="3">
            <a:schemeClr val="accent3"/>
          </a:fillRef>
          <a:effectRef idx="2">
            <a:schemeClr val="accent3"/>
          </a:effectRef>
          <a:fontRef idx="minor">
            <a:schemeClr val="lt1"/>
          </a:fontRef>
        </p:style>
        <p:txBody>
          <a:bodyPr>
            <a:normAutofit/>
          </a:bodyPr>
          <a:lstStyle/>
          <a:p>
            <a:r>
              <a:rPr lang="es-CO" sz="3200" dirty="0" smtClean="0">
                <a:solidFill>
                  <a:schemeClr val="bg1"/>
                </a:solidFill>
                <a:latin typeface="Constantia" pitchFamily="18" charset="0"/>
              </a:rPr>
              <a:t>INSTALACIÓN</a:t>
            </a:r>
            <a:endParaRPr lang="es-CO" sz="3200" dirty="0">
              <a:solidFill>
                <a:schemeClr val="bg1"/>
              </a:solidFill>
              <a:latin typeface="Constantia"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976" y="1714488"/>
            <a:ext cx="6858048" cy="3416320"/>
          </a:xfrm>
          <a:prstGeom prst="rect">
            <a:avLst/>
          </a:prstGeom>
          <a:noFill/>
        </p:spPr>
        <p:txBody>
          <a:bodyPr wrap="square" rtlCol="0">
            <a:spAutoFit/>
          </a:bodyPr>
          <a:lstStyle/>
          <a:p>
            <a:pPr>
              <a:buFont typeface="Arial" pitchFamily="34" charset="0"/>
              <a:buChar char="•"/>
            </a:pPr>
            <a:r>
              <a:rPr lang="es-CO" dirty="0" smtClean="0"/>
              <a:t>  DESARROLLO</a:t>
            </a:r>
          </a:p>
          <a:p>
            <a:endParaRPr lang="es-CO" dirty="0" smtClean="0"/>
          </a:p>
          <a:p>
            <a:pPr lvl="1">
              <a:buFont typeface="Arial" pitchFamily="34" charset="0"/>
              <a:buChar char="•"/>
            </a:pPr>
            <a:r>
              <a:rPr lang="es-CO" dirty="0" smtClean="0"/>
              <a:t>IMPLEMENTAR LA PERSISTENCIA EN TOPLINK</a:t>
            </a:r>
          </a:p>
          <a:p>
            <a:pPr lvl="1">
              <a:buFont typeface="Arial" pitchFamily="34" charset="0"/>
              <a:buChar char="•"/>
            </a:pPr>
            <a:r>
              <a:rPr lang="es-CO" dirty="0" smtClean="0"/>
              <a:t>MODIFICAR LOS ESTILOS DE ZK</a:t>
            </a:r>
          </a:p>
          <a:p>
            <a:pPr lvl="1">
              <a:buFont typeface="Arial" pitchFamily="34" charset="0"/>
              <a:buChar char="•"/>
            </a:pPr>
            <a:r>
              <a:rPr lang="es-CO" dirty="0" smtClean="0"/>
              <a:t>ALMACENAR Y CONSULTAR LAS IMÁGENES EN LA BASE DE DATOS</a:t>
            </a:r>
          </a:p>
          <a:p>
            <a:pPr lvl="1"/>
            <a:endParaRPr lang="es-CO" dirty="0" smtClean="0"/>
          </a:p>
          <a:p>
            <a:pPr>
              <a:buFont typeface="Arial" pitchFamily="34" charset="0"/>
              <a:buChar char="•"/>
            </a:pPr>
            <a:r>
              <a:rPr lang="es-CO" dirty="0" smtClean="0"/>
              <a:t>  INSTALACION</a:t>
            </a:r>
          </a:p>
          <a:p>
            <a:endParaRPr lang="es-CO" dirty="0" smtClean="0"/>
          </a:p>
          <a:p>
            <a:pPr lvl="1">
              <a:buFont typeface="Arial" pitchFamily="34" charset="0"/>
              <a:buChar char="•"/>
            </a:pPr>
            <a:r>
              <a:rPr lang="es-CO" dirty="0" smtClean="0"/>
              <a:t>HABILITAR EL PROXY CGI EN TOMCAT</a:t>
            </a:r>
          </a:p>
          <a:p>
            <a:pPr lvl="1">
              <a:buFont typeface="Arial" pitchFamily="34" charset="0"/>
              <a:buChar char="•"/>
            </a:pPr>
            <a:r>
              <a:rPr lang="es-CO" dirty="0" smtClean="0"/>
              <a:t>INSTALAR TODOS LOS REQUERIMIENTOS DE SOFTWARE EN CENTOS 5.4</a:t>
            </a:r>
          </a:p>
          <a:p>
            <a:pPr lvl="1">
              <a:buFont typeface="Arial" pitchFamily="34" charset="0"/>
              <a:buChar char="•"/>
            </a:pPr>
            <a:r>
              <a:rPr lang="es-CO" dirty="0" smtClean="0"/>
              <a:t>OPTIMIZAR LOS SERVICIOS</a:t>
            </a:r>
          </a:p>
        </p:txBody>
      </p:sp>
      <p:sp>
        <p:nvSpPr>
          <p:cNvPr id="5" name="Title 1"/>
          <p:cNvSpPr>
            <a:spLocks noGrp="1"/>
          </p:cNvSpPr>
          <p:nvPr>
            <p:ph type="title"/>
          </p:nvPr>
        </p:nvSpPr>
        <p:spPr>
          <a:xfrm>
            <a:off x="214282" y="214290"/>
            <a:ext cx="3071834" cy="857232"/>
          </a:xfrm>
        </p:spPr>
        <p:style>
          <a:lnRef idx="1">
            <a:schemeClr val="accent3"/>
          </a:lnRef>
          <a:fillRef idx="3">
            <a:schemeClr val="accent3"/>
          </a:fillRef>
          <a:effectRef idx="2">
            <a:schemeClr val="accent3"/>
          </a:effectRef>
          <a:fontRef idx="minor">
            <a:schemeClr val="lt1"/>
          </a:fontRef>
        </p:style>
        <p:txBody>
          <a:bodyPr>
            <a:normAutofit/>
          </a:bodyPr>
          <a:lstStyle/>
          <a:p>
            <a:r>
              <a:rPr lang="es-CO" sz="3200" dirty="0" smtClean="0">
                <a:solidFill>
                  <a:schemeClr val="bg1"/>
                </a:solidFill>
                <a:latin typeface="Constantia" pitchFamily="18" charset="0"/>
              </a:rPr>
              <a:t>PROBLEMAS</a:t>
            </a:r>
            <a:endParaRPr lang="es-CO" sz="3200" dirty="0">
              <a:solidFill>
                <a:schemeClr val="bg1"/>
              </a:solidFill>
              <a:latin typeface="Constant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14414" y="1428736"/>
            <a:ext cx="7215238" cy="3539430"/>
          </a:xfrm>
          <a:prstGeom prst="rect">
            <a:avLst/>
          </a:prstGeom>
          <a:noFill/>
        </p:spPr>
        <p:txBody>
          <a:bodyPr wrap="square" rtlCol="0">
            <a:spAutoFit/>
          </a:bodyPr>
          <a:lstStyle/>
          <a:p>
            <a:pPr algn="just"/>
            <a:r>
              <a:rPr lang="es-CO" sz="1600" dirty="0" smtClean="0"/>
              <a:t>Desarrollar para la Universidad Central una herramienta que permita a los distintos usuarios acceder a un mapa interactivo que les ayude a ubicar los distintos lugares dentro de la universidad de forma ágil y confiable con la información de localización, espacios, funcionarios y zonas, generando el ahorro de tiempo tanto a los usuarios como a los funcionarios de la universidad; adicionalmente el mapa interactivo permitirá al administrador manipular la información de forma fácil de tal forma que se pueda agregar, eliminar o modificar datos de los mapas existentes. Para lograr esto se hará una investigación de las herramientas de software libre que existen en el momento para determinar la mejora alternativa en cuanto a servidores de mapas, motores de bases de datos, herramientas de actualización y modificación de la información geográfica y servidores web. De igual forma se describirá técnicamente cuales son los elementos necesarios, a nivel de componentes, diseño, integración y desarrollo para ofrecer una solución completa a nivel de publicación de servicios geográficos.</a:t>
            </a:r>
            <a:endParaRPr lang="es-CO" sz="1600" dirty="0"/>
          </a:p>
        </p:txBody>
      </p:sp>
      <p:sp>
        <p:nvSpPr>
          <p:cNvPr id="5" name="Title 1"/>
          <p:cNvSpPr>
            <a:spLocks noGrp="1"/>
          </p:cNvSpPr>
          <p:nvPr>
            <p:ph type="title"/>
          </p:nvPr>
        </p:nvSpPr>
        <p:spPr>
          <a:xfrm>
            <a:off x="214282" y="214290"/>
            <a:ext cx="3286148" cy="857232"/>
          </a:xfrm>
        </p:spPr>
        <p:style>
          <a:lnRef idx="1">
            <a:schemeClr val="accent3"/>
          </a:lnRef>
          <a:fillRef idx="3">
            <a:schemeClr val="accent3"/>
          </a:fillRef>
          <a:effectRef idx="2">
            <a:schemeClr val="accent3"/>
          </a:effectRef>
          <a:fontRef idx="minor">
            <a:schemeClr val="lt1"/>
          </a:fontRef>
        </p:style>
        <p:txBody>
          <a:bodyPr>
            <a:normAutofit/>
          </a:bodyPr>
          <a:lstStyle/>
          <a:p>
            <a:pPr algn="l"/>
            <a:r>
              <a:rPr lang="es-CO" sz="3200" dirty="0" smtClean="0">
                <a:solidFill>
                  <a:schemeClr val="bg1"/>
                </a:solidFill>
                <a:latin typeface="Constantia" pitchFamily="18" charset="0"/>
              </a:rPr>
              <a:t>OBJETIVO</a:t>
            </a:r>
            <a:endParaRPr lang="es-CO" sz="3200" dirty="0">
              <a:solidFill>
                <a:schemeClr val="bg1"/>
              </a:solidFill>
              <a:latin typeface="Constantia"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35 Grupo"/>
          <p:cNvGrpSpPr/>
          <p:nvPr/>
        </p:nvGrpSpPr>
        <p:grpSpPr>
          <a:xfrm>
            <a:off x="1000100" y="1214422"/>
            <a:ext cx="7143800" cy="4335616"/>
            <a:chOff x="-415519" y="928670"/>
            <a:chExt cx="9416675" cy="5715040"/>
          </a:xfrm>
        </p:grpSpPr>
        <p:sp>
          <p:nvSpPr>
            <p:cNvPr id="25" name="Rectangle 24"/>
            <p:cNvSpPr/>
            <p:nvPr/>
          </p:nvSpPr>
          <p:spPr>
            <a:xfrm>
              <a:off x="285720" y="928670"/>
              <a:ext cx="8715436" cy="14287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s-CO"/>
            </a:p>
          </p:txBody>
        </p:sp>
        <p:sp>
          <p:nvSpPr>
            <p:cNvPr id="24" name="Rectangle 23"/>
            <p:cNvSpPr/>
            <p:nvPr/>
          </p:nvSpPr>
          <p:spPr>
            <a:xfrm>
              <a:off x="285720" y="2357430"/>
              <a:ext cx="8715436" cy="14287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O"/>
            </a:p>
          </p:txBody>
        </p:sp>
        <p:sp>
          <p:nvSpPr>
            <p:cNvPr id="23" name="Rectangle 22"/>
            <p:cNvSpPr/>
            <p:nvPr/>
          </p:nvSpPr>
          <p:spPr>
            <a:xfrm>
              <a:off x="285720" y="3786190"/>
              <a:ext cx="8715436" cy="14287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s-CO"/>
            </a:p>
          </p:txBody>
        </p:sp>
        <p:sp>
          <p:nvSpPr>
            <p:cNvPr id="22" name="Rectangle 21"/>
            <p:cNvSpPr/>
            <p:nvPr/>
          </p:nvSpPr>
          <p:spPr>
            <a:xfrm>
              <a:off x="285720" y="5214950"/>
              <a:ext cx="8715436" cy="14287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s-CO"/>
            </a:p>
          </p:txBody>
        </p:sp>
        <p:sp>
          <p:nvSpPr>
            <p:cNvPr id="4" name="Rounded Rectangle 3"/>
            <p:cNvSpPr/>
            <p:nvPr/>
          </p:nvSpPr>
          <p:spPr>
            <a:xfrm>
              <a:off x="785786" y="5500702"/>
              <a:ext cx="378621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b="1" dirty="0" err="1" smtClean="0">
                  <a:solidFill>
                    <a:schemeClr val="bg1"/>
                  </a:solidFill>
                  <a:effectLst>
                    <a:outerShdw blurRad="38100" dist="38100" dir="2700000" algn="tl">
                      <a:srgbClr val="000000">
                        <a:alpha val="43137"/>
                      </a:srgbClr>
                    </a:outerShdw>
                  </a:effectLst>
                </a:rPr>
                <a:t>PostGIS</a:t>
              </a:r>
              <a:r>
                <a:rPr lang="es-CO" sz="1400" b="1" dirty="0" smtClean="0">
                  <a:solidFill>
                    <a:schemeClr val="bg1"/>
                  </a:solidFill>
                  <a:effectLst>
                    <a:outerShdw blurRad="38100" dist="38100" dir="2700000" algn="tl">
                      <a:srgbClr val="000000">
                        <a:alpha val="43137"/>
                      </a:srgbClr>
                    </a:outerShdw>
                  </a:effectLst>
                </a:rPr>
                <a:t> DBMS</a:t>
              </a:r>
            </a:p>
            <a:p>
              <a:pPr algn="ctr"/>
              <a:r>
                <a:rPr lang="es-CO" sz="1400" dirty="0" smtClean="0"/>
                <a:t>(datos vectoriales, </a:t>
              </a:r>
              <a:r>
                <a:rPr lang="es-CO" sz="1400" dirty="0" err="1" smtClean="0"/>
                <a:t>Alfanumerico</a:t>
              </a:r>
              <a:r>
                <a:rPr lang="es-CO" sz="1400" dirty="0" smtClean="0"/>
                <a:t>)</a:t>
              </a:r>
              <a:endParaRPr lang="es-CO" sz="1400" dirty="0"/>
            </a:p>
          </p:txBody>
        </p:sp>
        <p:sp>
          <p:nvSpPr>
            <p:cNvPr id="5" name="Rounded Rectangle 4"/>
            <p:cNvSpPr/>
            <p:nvPr/>
          </p:nvSpPr>
          <p:spPr>
            <a:xfrm>
              <a:off x="4929190" y="5500702"/>
              <a:ext cx="3857652"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b="1" dirty="0" smtClean="0">
                  <a:solidFill>
                    <a:schemeClr val="bg1"/>
                  </a:solidFill>
                  <a:effectLst>
                    <a:outerShdw blurRad="38100" dist="38100" dir="2700000" algn="tl">
                      <a:srgbClr val="000000">
                        <a:alpha val="43137"/>
                      </a:srgbClr>
                    </a:outerShdw>
                  </a:effectLst>
                </a:rPr>
                <a:t>Archivos</a:t>
              </a:r>
            </a:p>
            <a:p>
              <a:pPr algn="ctr"/>
              <a:r>
                <a:rPr lang="es-CO" sz="1400" dirty="0" smtClean="0"/>
                <a:t>(fotografías Aéreas)</a:t>
              </a:r>
              <a:endParaRPr lang="es-CO" sz="1400" dirty="0"/>
            </a:p>
          </p:txBody>
        </p:sp>
        <p:sp>
          <p:nvSpPr>
            <p:cNvPr id="8" name="Rounded Rectangle 7"/>
            <p:cNvSpPr/>
            <p:nvPr/>
          </p:nvSpPr>
          <p:spPr>
            <a:xfrm>
              <a:off x="2714612" y="4214818"/>
              <a:ext cx="5786478"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b="1" dirty="0" smtClean="0">
                  <a:solidFill>
                    <a:schemeClr val="bg1"/>
                  </a:solidFill>
                  <a:effectLst>
                    <a:outerShdw blurRad="38100" dist="38100" dir="2700000" algn="tl">
                      <a:srgbClr val="000000">
                        <a:alpha val="43137"/>
                      </a:srgbClr>
                    </a:outerShdw>
                  </a:effectLst>
                </a:rPr>
                <a:t>GeoServer</a:t>
              </a:r>
            </a:p>
            <a:p>
              <a:pPr algn="ctr"/>
              <a:r>
                <a:rPr lang="es-CO" sz="1400" dirty="0" smtClean="0"/>
                <a:t>(</a:t>
              </a:r>
              <a:r>
                <a:rPr lang="es-CO" sz="1400" dirty="0" err="1" smtClean="0"/>
                <a:t>wms</a:t>
              </a:r>
              <a:r>
                <a:rPr lang="es-CO" sz="1400" dirty="0" smtClean="0"/>
                <a:t>)</a:t>
              </a:r>
              <a:endParaRPr lang="es-CO" sz="1400" dirty="0"/>
            </a:p>
          </p:txBody>
        </p:sp>
        <p:sp>
          <p:nvSpPr>
            <p:cNvPr id="9" name="Rounded Rectangle 8"/>
            <p:cNvSpPr/>
            <p:nvPr/>
          </p:nvSpPr>
          <p:spPr>
            <a:xfrm>
              <a:off x="2714612" y="2714620"/>
              <a:ext cx="5715040" cy="71438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O" sz="1400" b="1" dirty="0" smtClean="0">
                  <a:solidFill>
                    <a:schemeClr val="bg1"/>
                  </a:solidFill>
                  <a:effectLst>
                    <a:outerShdw blurRad="38100" dist="38100" dir="2700000" algn="tl">
                      <a:srgbClr val="000000">
                        <a:alpha val="43137"/>
                      </a:srgbClr>
                    </a:outerShdw>
                  </a:effectLst>
                </a:rPr>
                <a:t>WMS</a:t>
              </a:r>
            </a:p>
            <a:p>
              <a:pPr algn="ctr"/>
              <a:r>
                <a:rPr lang="es-CO" sz="1400" b="1" dirty="0" smtClean="0">
                  <a:solidFill>
                    <a:schemeClr val="bg1"/>
                  </a:solidFill>
                  <a:effectLst>
                    <a:outerShdw blurRad="38100" dist="38100" dir="2700000" algn="tl">
                      <a:srgbClr val="000000">
                        <a:alpha val="43137"/>
                      </a:srgbClr>
                    </a:outerShdw>
                  </a:effectLst>
                </a:rPr>
                <a:t>(</a:t>
              </a:r>
              <a:r>
                <a:rPr lang="es-CO" sz="1400" b="1" dirty="0" err="1" smtClean="0">
                  <a:solidFill>
                    <a:schemeClr val="bg1"/>
                  </a:solidFill>
                  <a:effectLst>
                    <a:outerShdw blurRad="38100" dist="38100" dir="2700000" algn="tl">
                      <a:srgbClr val="000000">
                        <a:alpha val="43137"/>
                      </a:srgbClr>
                    </a:outerShdw>
                  </a:effectLst>
                </a:rPr>
                <a:t>png</a:t>
              </a:r>
              <a:r>
                <a:rPr lang="es-CO" sz="1400" b="1" dirty="0" smtClean="0">
                  <a:solidFill>
                    <a:schemeClr val="bg1"/>
                  </a:solidFill>
                  <a:effectLst>
                    <a:outerShdw blurRad="38100" dist="38100" dir="2700000" algn="tl">
                      <a:srgbClr val="000000">
                        <a:alpha val="43137"/>
                      </a:srgbClr>
                    </a:outerShdw>
                  </a:effectLst>
                </a:rPr>
                <a:t>, </a:t>
              </a:r>
              <a:r>
                <a:rPr lang="es-CO" sz="1400" b="1" dirty="0" err="1" smtClean="0">
                  <a:solidFill>
                    <a:schemeClr val="bg1"/>
                  </a:solidFill>
                  <a:effectLst>
                    <a:outerShdw blurRad="38100" dist="38100" dir="2700000" algn="tl">
                      <a:srgbClr val="000000">
                        <a:alpha val="43137"/>
                      </a:srgbClr>
                    </a:outerShdw>
                  </a:effectLst>
                </a:rPr>
                <a:t>jpg</a:t>
              </a:r>
              <a:r>
                <a:rPr lang="es-CO" sz="1400" b="1" dirty="0" smtClean="0">
                  <a:solidFill>
                    <a:schemeClr val="bg1"/>
                  </a:solidFill>
                  <a:effectLst>
                    <a:outerShdw blurRad="38100" dist="38100" dir="2700000" algn="tl">
                      <a:srgbClr val="000000">
                        <a:alpha val="43137"/>
                      </a:srgbClr>
                    </a:outerShdw>
                  </a:effectLst>
                </a:rPr>
                <a:t>, </a:t>
              </a:r>
              <a:r>
                <a:rPr lang="es-CO" sz="1400" b="1" dirty="0" err="1" smtClean="0">
                  <a:solidFill>
                    <a:schemeClr val="bg1"/>
                  </a:solidFill>
                  <a:effectLst>
                    <a:outerShdw blurRad="38100" dist="38100" dir="2700000" algn="tl">
                      <a:srgbClr val="000000">
                        <a:alpha val="43137"/>
                      </a:srgbClr>
                    </a:outerShdw>
                  </a:effectLst>
                </a:rPr>
                <a:t>kml</a:t>
              </a:r>
              <a:r>
                <a:rPr lang="es-CO" sz="1400" b="1" dirty="0" smtClean="0">
                  <a:solidFill>
                    <a:schemeClr val="bg1"/>
                  </a:solidFill>
                  <a:effectLst>
                    <a:outerShdw blurRad="38100" dist="38100" dir="2700000" algn="tl">
                      <a:srgbClr val="000000">
                        <a:alpha val="43137"/>
                      </a:srgbClr>
                    </a:outerShdw>
                  </a:effectLst>
                </a:rPr>
                <a:t>)</a:t>
              </a:r>
              <a:endParaRPr lang="es-CO" sz="1400" b="1" dirty="0">
                <a:solidFill>
                  <a:schemeClr val="bg1"/>
                </a:solidFill>
                <a:effectLst>
                  <a:outerShdw blurRad="38100" dist="38100" dir="2700000" algn="tl">
                    <a:srgbClr val="000000">
                      <a:alpha val="43137"/>
                    </a:srgbClr>
                  </a:outerShdw>
                </a:effectLst>
              </a:endParaRPr>
            </a:p>
          </p:txBody>
        </p:sp>
        <p:sp>
          <p:nvSpPr>
            <p:cNvPr id="10" name="Rounded Rectangle 9"/>
            <p:cNvSpPr/>
            <p:nvPr/>
          </p:nvSpPr>
          <p:spPr>
            <a:xfrm>
              <a:off x="4786314" y="1214422"/>
              <a:ext cx="3500462"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smtClean="0">
                  <a:solidFill>
                    <a:schemeClr val="bg1"/>
                  </a:solidFill>
                  <a:effectLst>
                    <a:outerShdw blurRad="38100" dist="38100" dir="2700000" algn="tl">
                      <a:srgbClr val="000000">
                        <a:alpha val="43137"/>
                      </a:srgbClr>
                    </a:outerShdw>
                  </a:effectLst>
                </a:rPr>
                <a:t>CLIENTE LIGEROS</a:t>
              </a:r>
            </a:p>
            <a:p>
              <a:pPr algn="ctr"/>
              <a:r>
                <a:rPr lang="es-CO" sz="1200" b="1" dirty="0" smtClean="0">
                  <a:solidFill>
                    <a:schemeClr val="bg1"/>
                  </a:solidFill>
                  <a:effectLst>
                    <a:outerShdw blurRad="38100" dist="38100" dir="2700000" algn="tl">
                      <a:srgbClr val="000000">
                        <a:alpha val="43137"/>
                      </a:srgbClr>
                    </a:outerShdw>
                  </a:effectLst>
                </a:rPr>
                <a:t>ZK + </a:t>
              </a:r>
              <a:r>
                <a:rPr lang="es-CO" sz="1200" dirty="0" smtClean="0">
                  <a:solidFill>
                    <a:schemeClr val="bg1"/>
                  </a:solidFill>
                </a:rPr>
                <a:t>(OpenLayers, Google </a:t>
              </a:r>
              <a:r>
                <a:rPr lang="es-CO" sz="1200" dirty="0" err="1" smtClean="0">
                  <a:solidFill>
                    <a:schemeClr val="bg1"/>
                  </a:solidFill>
                </a:rPr>
                <a:t>Maps</a:t>
              </a:r>
              <a:r>
                <a:rPr lang="es-CO" sz="1200" dirty="0" smtClean="0">
                  <a:solidFill>
                    <a:schemeClr val="bg1"/>
                  </a:solidFill>
                </a:rPr>
                <a:t>)</a:t>
              </a:r>
              <a:endParaRPr lang="es-CO" sz="1200" dirty="0">
                <a:solidFill>
                  <a:schemeClr val="bg1"/>
                </a:solidFill>
              </a:endParaRPr>
            </a:p>
          </p:txBody>
        </p:sp>
        <p:sp>
          <p:nvSpPr>
            <p:cNvPr id="11" name="Rounded Rectangle 10"/>
            <p:cNvSpPr/>
            <p:nvPr/>
          </p:nvSpPr>
          <p:spPr>
            <a:xfrm>
              <a:off x="1000100" y="1214422"/>
              <a:ext cx="3286148"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smtClean="0">
                  <a:solidFill>
                    <a:schemeClr val="bg1"/>
                  </a:solidFill>
                  <a:effectLst>
                    <a:outerShdw blurRad="38100" dist="38100" dir="2700000" algn="tl">
                      <a:srgbClr val="000000">
                        <a:alpha val="43137"/>
                      </a:srgbClr>
                    </a:outerShdw>
                  </a:effectLst>
                </a:rPr>
                <a:t>CLIENTE PESADO</a:t>
              </a:r>
            </a:p>
            <a:p>
              <a:pPr algn="ctr"/>
              <a:r>
                <a:rPr lang="es-CO" sz="1200" b="1" dirty="0" smtClean="0">
                  <a:solidFill>
                    <a:schemeClr val="bg1"/>
                  </a:solidFill>
                  <a:effectLst>
                    <a:outerShdw blurRad="38100" dist="38100" dir="2700000" algn="tl">
                      <a:srgbClr val="000000">
                        <a:alpha val="43137"/>
                      </a:srgbClr>
                    </a:outerShdw>
                  </a:effectLst>
                </a:rPr>
                <a:t>Administrador + </a:t>
              </a:r>
              <a:r>
                <a:rPr lang="es-CO" sz="1200" b="1" dirty="0" err="1" smtClean="0">
                  <a:solidFill>
                    <a:schemeClr val="bg1"/>
                  </a:solidFill>
                  <a:effectLst>
                    <a:outerShdw blurRad="38100" dist="38100" dir="2700000" algn="tl">
                      <a:srgbClr val="000000">
                        <a:alpha val="43137"/>
                      </a:srgbClr>
                    </a:outerShdw>
                  </a:effectLst>
                </a:rPr>
                <a:t>gvSIG</a:t>
              </a:r>
              <a:r>
                <a:rPr lang="es-CO" sz="1200" dirty="0" smtClean="0">
                  <a:solidFill>
                    <a:schemeClr val="bg1"/>
                  </a:solidFill>
                </a:rPr>
                <a:t>, Google </a:t>
              </a:r>
              <a:r>
                <a:rPr lang="es-CO" sz="1200" dirty="0" err="1" smtClean="0">
                  <a:solidFill>
                    <a:schemeClr val="bg1"/>
                  </a:solidFill>
                </a:rPr>
                <a:t>Earth</a:t>
              </a:r>
              <a:endParaRPr lang="es-CO" sz="1200" dirty="0">
                <a:solidFill>
                  <a:schemeClr val="bg1"/>
                </a:solidFill>
              </a:endParaRPr>
            </a:p>
          </p:txBody>
        </p:sp>
        <p:sp>
          <p:nvSpPr>
            <p:cNvPr id="17" name="Up-Down Arrow 16"/>
            <p:cNvSpPr/>
            <p:nvPr/>
          </p:nvSpPr>
          <p:spPr>
            <a:xfrm>
              <a:off x="1428728" y="3500438"/>
              <a:ext cx="285752" cy="1857388"/>
            </a:xfrm>
            <a:prstGeom prst="up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a:p>
          </p:txBody>
        </p:sp>
        <p:sp>
          <p:nvSpPr>
            <p:cNvPr id="18" name="Rounded Rectangle 17"/>
            <p:cNvSpPr/>
            <p:nvPr/>
          </p:nvSpPr>
          <p:spPr>
            <a:xfrm>
              <a:off x="785786" y="2714620"/>
              <a:ext cx="1714512" cy="71438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O" sz="1600" b="1" dirty="0" smtClean="0">
                  <a:solidFill>
                    <a:schemeClr val="bg1"/>
                  </a:solidFill>
                  <a:effectLst>
                    <a:outerShdw blurRad="38100" dist="38100" dir="2700000" algn="tl">
                      <a:srgbClr val="000000">
                        <a:alpha val="43137"/>
                      </a:srgbClr>
                    </a:outerShdw>
                  </a:effectLst>
                </a:rPr>
                <a:t>ACCESO</a:t>
              </a:r>
            </a:p>
            <a:p>
              <a:pPr algn="ctr"/>
              <a:r>
                <a:rPr lang="es-CO" sz="1600" b="1" dirty="0" smtClean="0">
                  <a:solidFill>
                    <a:schemeClr val="bg1"/>
                  </a:solidFill>
                  <a:effectLst>
                    <a:outerShdw blurRad="38100" dist="38100" dir="2700000" algn="tl">
                      <a:srgbClr val="000000">
                        <a:alpha val="43137"/>
                      </a:srgbClr>
                    </a:outerShdw>
                  </a:effectLst>
                </a:rPr>
                <a:t>DIRECTO</a:t>
              </a:r>
              <a:endParaRPr lang="es-CO" sz="1600" b="1" dirty="0">
                <a:solidFill>
                  <a:schemeClr val="bg1"/>
                </a:solidFill>
                <a:effectLst>
                  <a:outerShdw blurRad="38100" dist="38100" dir="2700000" algn="tl">
                    <a:srgbClr val="000000">
                      <a:alpha val="43137"/>
                    </a:srgbClr>
                  </a:outerShdw>
                </a:effectLst>
              </a:endParaRPr>
            </a:p>
          </p:txBody>
        </p:sp>
        <p:sp>
          <p:nvSpPr>
            <p:cNvPr id="21" name="Up-Down Arrow 20"/>
            <p:cNvSpPr/>
            <p:nvPr/>
          </p:nvSpPr>
          <p:spPr>
            <a:xfrm>
              <a:off x="4572000" y="4929198"/>
              <a:ext cx="285752" cy="571504"/>
            </a:xfrm>
            <a:prstGeom prst="up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a:p>
          </p:txBody>
        </p:sp>
        <p:sp>
          <p:nvSpPr>
            <p:cNvPr id="26" name="Up-Down Arrow 25"/>
            <p:cNvSpPr/>
            <p:nvPr/>
          </p:nvSpPr>
          <p:spPr>
            <a:xfrm>
              <a:off x="4500562" y="3500438"/>
              <a:ext cx="285752" cy="571504"/>
            </a:xfrm>
            <a:prstGeom prst="up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a:p>
          </p:txBody>
        </p:sp>
        <p:sp>
          <p:nvSpPr>
            <p:cNvPr id="27" name="Up-Down Arrow 26"/>
            <p:cNvSpPr/>
            <p:nvPr/>
          </p:nvSpPr>
          <p:spPr>
            <a:xfrm>
              <a:off x="4429124" y="2000240"/>
              <a:ext cx="285752" cy="571504"/>
            </a:xfrm>
            <a:prstGeom prst="up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a:p>
          </p:txBody>
        </p:sp>
        <p:sp>
          <p:nvSpPr>
            <p:cNvPr id="28" name="TextBox 27"/>
            <p:cNvSpPr txBox="1"/>
            <p:nvPr/>
          </p:nvSpPr>
          <p:spPr>
            <a:xfrm>
              <a:off x="-415519" y="1142983"/>
              <a:ext cx="553998" cy="1071570"/>
            </a:xfrm>
            <a:prstGeom prst="rect">
              <a:avLst/>
            </a:prstGeom>
            <a:noFill/>
          </p:spPr>
          <p:txBody>
            <a:bodyPr vert="vert270" wrap="square" rtlCol="0">
              <a:spAutoFit/>
            </a:bodyPr>
            <a:lstStyle/>
            <a:p>
              <a:pPr algn="ctr"/>
              <a:r>
                <a:rPr lang="es-CO" sz="1200" dirty="0" smtClean="0"/>
                <a:t>Aplicaciones cliente</a:t>
              </a:r>
              <a:endParaRPr lang="es-CO" sz="1200" dirty="0"/>
            </a:p>
          </p:txBody>
        </p:sp>
        <p:sp>
          <p:nvSpPr>
            <p:cNvPr id="29" name="TextBox 28"/>
            <p:cNvSpPr txBox="1"/>
            <p:nvPr/>
          </p:nvSpPr>
          <p:spPr>
            <a:xfrm>
              <a:off x="-215164" y="2571744"/>
              <a:ext cx="369332" cy="1071570"/>
            </a:xfrm>
            <a:prstGeom prst="rect">
              <a:avLst/>
            </a:prstGeom>
            <a:noFill/>
          </p:spPr>
          <p:txBody>
            <a:bodyPr vert="vert270" wrap="square" rtlCol="0">
              <a:spAutoFit/>
            </a:bodyPr>
            <a:lstStyle/>
            <a:p>
              <a:pPr algn="ctr"/>
              <a:r>
                <a:rPr lang="es-CO" sz="1200" dirty="0" smtClean="0"/>
                <a:t>Interfaces</a:t>
              </a:r>
              <a:endParaRPr lang="es-CO" sz="1200" dirty="0"/>
            </a:p>
          </p:txBody>
        </p:sp>
        <p:sp>
          <p:nvSpPr>
            <p:cNvPr id="30" name="TextBox 29"/>
            <p:cNvSpPr txBox="1"/>
            <p:nvPr/>
          </p:nvSpPr>
          <p:spPr>
            <a:xfrm>
              <a:off x="-215164" y="4000504"/>
              <a:ext cx="369332" cy="1071570"/>
            </a:xfrm>
            <a:prstGeom prst="rect">
              <a:avLst/>
            </a:prstGeom>
            <a:noFill/>
          </p:spPr>
          <p:txBody>
            <a:bodyPr vert="vert270" wrap="square" rtlCol="0">
              <a:spAutoFit/>
            </a:bodyPr>
            <a:lstStyle/>
            <a:p>
              <a:pPr algn="ctr"/>
              <a:r>
                <a:rPr lang="es-CO" sz="1200" dirty="0" smtClean="0"/>
                <a:t>Servidores</a:t>
              </a:r>
              <a:endParaRPr lang="es-CO" sz="1200" dirty="0"/>
            </a:p>
          </p:txBody>
        </p:sp>
        <p:sp>
          <p:nvSpPr>
            <p:cNvPr id="31" name="TextBox 30"/>
            <p:cNvSpPr txBox="1"/>
            <p:nvPr/>
          </p:nvSpPr>
          <p:spPr>
            <a:xfrm>
              <a:off x="-415519" y="5429264"/>
              <a:ext cx="369332" cy="1071570"/>
            </a:xfrm>
            <a:prstGeom prst="rect">
              <a:avLst/>
            </a:prstGeom>
            <a:noFill/>
          </p:spPr>
          <p:txBody>
            <a:bodyPr vert="vert270" wrap="square" rtlCol="0">
              <a:spAutoFit/>
            </a:bodyPr>
            <a:lstStyle/>
            <a:p>
              <a:pPr algn="ctr"/>
              <a:r>
                <a:rPr lang="es-CO" sz="1200" dirty="0" smtClean="0"/>
                <a:t>Bases de Datos</a:t>
              </a:r>
              <a:endParaRPr lang="es-CO" sz="1200" dirty="0"/>
            </a:p>
          </p:txBody>
        </p:sp>
      </p:grpSp>
      <p:sp>
        <p:nvSpPr>
          <p:cNvPr id="37" name="Title 1"/>
          <p:cNvSpPr>
            <a:spLocks noGrp="1"/>
          </p:cNvSpPr>
          <p:nvPr>
            <p:ph type="title"/>
          </p:nvPr>
        </p:nvSpPr>
        <p:spPr>
          <a:xfrm>
            <a:off x="214282" y="214290"/>
            <a:ext cx="3071834" cy="857232"/>
          </a:xfrm>
        </p:spPr>
        <p:style>
          <a:lnRef idx="1">
            <a:schemeClr val="accent3"/>
          </a:lnRef>
          <a:fillRef idx="3">
            <a:schemeClr val="accent3"/>
          </a:fillRef>
          <a:effectRef idx="2">
            <a:schemeClr val="accent3"/>
          </a:effectRef>
          <a:fontRef idx="minor">
            <a:schemeClr val="lt1"/>
          </a:fontRef>
        </p:style>
        <p:txBody>
          <a:bodyPr>
            <a:normAutofit/>
          </a:bodyPr>
          <a:lstStyle/>
          <a:p>
            <a:r>
              <a:rPr lang="es-CO" sz="3200" dirty="0" smtClean="0">
                <a:solidFill>
                  <a:schemeClr val="bg1"/>
                </a:solidFill>
                <a:latin typeface="Constantia" pitchFamily="18" charset="0"/>
              </a:rPr>
              <a:t>RESULTADOS</a:t>
            </a:r>
            <a:endParaRPr lang="es-CO" sz="3200" dirty="0">
              <a:solidFill>
                <a:schemeClr val="bg1"/>
              </a:solidFill>
              <a:latin typeface="Constantia"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785926"/>
            <a:ext cx="8215370" cy="3416320"/>
          </a:xfrm>
          <a:prstGeom prst="rect">
            <a:avLst/>
          </a:prstGeom>
          <a:noFill/>
        </p:spPr>
        <p:txBody>
          <a:bodyPr wrap="square" rtlCol="0">
            <a:spAutoFit/>
          </a:bodyPr>
          <a:lstStyle/>
          <a:p>
            <a:pPr>
              <a:buFont typeface="Arial" pitchFamily="34" charset="0"/>
              <a:buChar char="•"/>
            </a:pPr>
            <a:r>
              <a:rPr lang="es-CO" dirty="0" smtClean="0"/>
              <a:t>MEJORAS DE SOFTWARE</a:t>
            </a:r>
          </a:p>
          <a:p>
            <a:endParaRPr lang="es-CO" dirty="0" smtClean="0"/>
          </a:p>
          <a:p>
            <a:pPr lvl="1">
              <a:buFont typeface="Arial" pitchFamily="34" charset="0"/>
              <a:buChar char="•"/>
            </a:pPr>
            <a:r>
              <a:rPr lang="es-CO" dirty="0" smtClean="0"/>
              <a:t>IMPLEMENTAR LA HERRAMIENTA DE ADMINISTRACION A NIVEL WEB Ó IMPLEMENTAR UNA EXTENSION PARA GVSIG</a:t>
            </a:r>
          </a:p>
          <a:p>
            <a:pPr lvl="1">
              <a:buFont typeface="Arial" pitchFamily="34" charset="0"/>
              <a:buChar char="•"/>
            </a:pPr>
            <a:r>
              <a:rPr lang="es-CO" dirty="0" smtClean="0"/>
              <a:t>IMPLEMENTAR EDICION WEB DE ELEMENTOS GEOGRAFICOS UTILIZANDO WFS-T</a:t>
            </a:r>
          </a:p>
          <a:p>
            <a:pPr lvl="1">
              <a:buFont typeface="Arial" pitchFamily="34" charset="0"/>
              <a:buChar char="•"/>
            </a:pPr>
            <a:r>
              <a:rPr lang="es-CO" dirty="0" smtClean="0"/>
              <a:t>CONSTRUIR APLICACIONES MOVILES QUE CONSUMAN GEOSERVICIOS</a:t>
            </a:r>
          </a:p>
          <a:p>
            <a:pPr lvl="1"/>
            <a:endParaRPr lang="es-CO" dirty="0" smtClean="0"/>
          </a:p>
          <a:p>
            <a:pPr>
              <a:buFont typeface="Arial" pitchFamily="34" charset="0"/>
              <a:buChar char="•"/>
            </a:pPr>
            <a:r>
              <a:rPr lang="es-CO" dirty="0" smtClean="0"/>
              <a:t>ESCALABILIDAD</a:t>
            </a:r>
          </a:p>
          <a:p>
            <a:pPr>
              <a:buFont typeface="Arial" pitchFamily="34" charset="0"/>
              <a:buChar char="•"/>
            </a:pPr>
            <a:endParaRPr lang="es-CO" dirty="0" smtClean="0"/>
          </a:p>
          <a:p>
            <a:pPr lvl="1">
              <a:buFont typeface="Arial" pitchFamily="34" charset="0"/>
              <a:buChar char="•"/>
            </a:pPr>
            <a:r>
              <a:rPr lang="es-CO" dirty="0" smtClean="0"/>
              <a:t>INTEGRAR LA CONSULTA DE HORARIOS DE ALUMNOS CON EL MAPA INTERACTIVO</a:t>
            </a:r>
          </a:p>
          <a:p>
            <a:pPr lvl="1">
              <a:buFont typeface="Arial" pitchFamily="34" charset="0"/>
              <a:buChar char="•"/>
            </a:pPr>
            <a:r>
              <a:rPr lang="es-CO" dirty="0" smtClean="0"/>
              <a:t>IMPLEMENTAR UN SISTEMA DE GEOCODIFICACION Y RUTEO</a:t>
            </a:r>
            <a:endParaRPr lang="es-CO" dirty="0"/>
          </a:p>
        </p:txBody>
      </p:sp>
      <p:sp>
        <p:nvSpPr>
          <p:cNvPr id="5" name="Title 1"/>
          <p:cNvSpPr>
            <a:spLocks noGrp="1"/>
          </p:cNvSpPr>
          <p:nvPr>
            <p:ph type="title"/>
          </p:nvPr>
        </p:nvSpPr>
        <p:spPr>
          <a:xfrm>
            <a:off x="214282" y="214290"/>
            <a:ext cx="3929090" cy="857232"/>
          </a:xfrm>
        </p:spPr>
        <p:style>
          <a:lnRef idx="1">
            <a:schemeClr val="accent3"/>
          </a:lnRef>
          <a:fillRef idx="3">
            <a:schemeClr val="accent3"/>
          </a:fillRef>
          <a:effectRef idx="2">
            <a:schemeClr val="accent3"/>
          </a:effectRef>
          <a:fontRef idx="minor">
            <a:schemeClr val="lt1"/>
          </a:fontRef>
        </p:style>
        <p:txBody>
          <a:bodyPr>
            <a:normAutofit fontScale="90000"/>
          </a:bodyPr>
          <a:lstStyle/>
          <a:p>
            <a:r>
              <a:rPr lang="es-CO" sz="3200" dirty="0" smtClean="0">
                <a:solidFill>
                  <a:schemeClr val="bg1"/>
                </a:solidFill>
                <a:latin typeface="Constantia" pitchFamily="18" charset="0"/>
              </a:rPr>
              <a:t>RECOMENDACIONES</a:t>
            </a:r>
            <a:endParaRPr lang="es-CO" sz="3200" dirty="0">
              <a:solidFill>
                <a:schemeClr val="bg1"/>
              </a:solidFill>
              <a:latin typeface="Constantia"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14612" y="2571744"/>
            <a:ext cx="3929090" cy="857232"/>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dirty="0" smtClean="0">
                <a:ln>
                  <a:noFill/>
                </a:ln>
                <a:solidFill>
                  <a:schemeClr val="bg1"/>
                </a:solidFill>
                <a:effectLst/>
                <a:uLnTx/>
                <a:uFillTx/>
                <a:latin typeface="Constantia" pitchFamily="18" charset="0"/>
                <a:ea typeface="+mn-ea"/>
                <a:cs typeface="+mn-cs"/>
              </a:rPr>
              <a:t>GRACIAS</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290"/>
            <a:ext cx="3286148" cy="857232"/>
          </a:xfrm>
        </p:spPr>
        <p:style>
          <a:lnRef idx="1">
            <a:schemeClr val="accent3"/>
          </a:lnRef>
          <a:fillRef idx="3">
            <a:schemeClr val="accent3"/>
          </a:fillRef>
          <a:effectRef idx="2">
            <a:schemeClr val="accent3"/>
          </a:effectRef>
          <a:fontRef idx="minor">
            <a:schemeClr val="lt1"/>
          </a:fontRef>
        </p:style>
        <p:txBody>
          <a:bodyPr>
            <a:normAutofit/>
          </a:bodyPr>
          <a:lstStyle/>
          <a:p>
            <a:pPr algn="l"/>
            <a:r>
              <a:rPr lang="es-CO" sz="3200" dirty="0" smtClean="0">
                <a:solidFill>
                  <a:schemeClr val="bg1"/>
                </a:solidFill>
                <a:latin typeface="Constantia" pitchFamily="18" charset="0"/>
              </a:rPr>
              <a:t>PROBLEMA</a:t>
            </a:r>
            <a:endParaRPr lang="es-CO" sz="3200" dirty="0">
              <a:solidFill>
                <a:schemeClr val="bg1"/>
              </a:solidFill>
              <a:latin typeface="Constantia" pitchFamily="18" charset="0"/>
            </a:endParaRPr>
          </a:p>
        </p:txBody>
      </p:sp>
      <p:sp>
        <p:nvSpPr>
          <p:cNvPr id="3" name="TextBox 2"/>
          <p:cNvSpPr txBox="1"/>
          <p:nvPr/>
        </p:nvSpPr>
        <p:spPr>
          <a:xfrm>
            <a:off x="3857620" y="1285860"/>
            <a:ext cx="4500594" cy="3693319"/>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buFont typeface="Arial" pitchFamily="34" charset="0"/>
              <a:buChar char="•"/>
            </a:pPr>
            <a:r>
              <a:rPr lang="es-CO" dirty="0"/>
              <a:t> </a:t>
            </a:r>
            <a:r>
              <a:rPr lang="es-CO" dirty="0" smtClean="0"/>
              <a:t> Disposición de la infraestructura física de la universidad.</a:t>
            </a:r>
          </a:p>
          <a:p>
            <a:endParaRPr lang="es-CO" dirty="0" smtClean="0"/>
          </a:p>
          <a:p>
            <a:pPr>
              <a:buFont typeface="Arial" pitchFamily="34" charset="0"/>
              <a:buChar char="•"/>
            </a:pPr>
            <a:r>
              <a:rPr lang="es-CO" dirty="0" smtClean="0"/>
              <a:t>  Localización de Edificios</a:t>
            </a:r>
            <a:r>
              <a:rPr lang="es-CO" dirty="0"/>
              <a:t>, Espacios, Servicios, </a:t>
            </a:r>
            <a:r>
              <a:rPr lang="es-CO" dirty="0" smtClean="0"/>
              <a:t>funcionarios.</a:t>
            </a:r>
          </a:p>
          <a:p>
            <a:endParaRPr lang="es-CO" dirty="0" smtClean="0"/>
          </a:p>
          <a:p>
            <a:pPr>
              <a:buFont typeface="Arial" pitchFamily="34" charset="0"/>
              <a:buChar char="•"/>
            </a:pPr>
            <a:r>
              <a:rPr lang="es-CO" dirty="0" smtClean="0"/>
              <a:t>  Compra </a:t>
            </a:r>
            <a:r>
              <a:rPr lang="es-CO" dirty="0"/>
              <a:t>y </a:t>
            </a:r>
            <a:r>
              <a:rPr lang="es-CO" dirty="0" smtClean="0"/>
              <a:t>remodelación </a:t>
            </a:r>
            <a:r>
              <a:rPr lang="es-CO" dirty="0"/>
              <a:t>de nuevos </a:t>
            </a:r>
            <a:r>
              <a:rPr lang="es-CO" dirty="0" smtClean="0"/>
              <a:t>espacios.</a:t>
            </a:r>
          </a:p>
          <a:p>
            <a:endParaRPr lang="es-CO" dirty="0" smtClean="0"/>
          </a:p>
          <a:p>
            <a:pPr>
              <a:buFont typeface="Arial" pitchFamily="34" charset="0"/>
              <a:buChar char="•"/>
            </a:pPr>
            <a:r>
              <a:rPr lang="es-CO" dirty="0" smtClean="0"/>
              <a:t>  Cambios dinámicos.</a:t>
            </a:r>
          </a:p>
          <a:p>
            <a:endParaRPr lang="es-CO" dirty="0" smtClean="0"/>
          </a:p>
          <a:p>
            <a:pPr>
              <a:buFont typeface="Arial" pitchFamily="34" charset="0"/>
              <a:buChar char="•"/>
            </a:pPr>
            <a:r>
              <a:rPr lang="es-CO" dirty="0" smtClean="0"/>
              <a:t>  Falta de </a:t>
            </a:r>
            <a:r>
              <a:rPr lang="es-CO" dirty="0" err="1" smtClean="0"/>
              <a:t>señalética</a:t>
            </a:r>
            <a:r>
              <a:rPr lang="es-CO" dirty="0" smtClean="0"/>
              <a:t>.</a:t>
            </a:r>
          </a:p>
          <a:p>
            <a:endParaRPr lang="es-CO" dirty="0" smtClean="0"/>
          </a:p>
          <a:p>
            <a:pPr>
              <a:buFont typeface="Arial" pitchFamily="34" charset="0"/>
              <a:buChar char="•"/>
            </a:pPr>
            <a:r>
              <a:rPr lang="es-CO" dirty="0" smtClean="0"/>
              <a:t>  Voz a voz.</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p:cNvCxnSpPr/>
          <p:nvPr/>
        </p:nvCxnSpPr>
        <p:spPr>
          <a:xfrm flipV="1">
            <a:off x="2928926" y="2214554"/>
            <a:ext cx="2357454" cy="85725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71538" y="3214686"/>
            <a:ext cx="164307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86050" y="3429000"/>
            <a:ext cx="2500330" cy="157163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000364" y="3286124"/>
            <a:ext cx="2357454" cy="28575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214282" y="214290"/>
            <a:ext cx="3286148" cy="857232"/>
          </a:xfrm>
        </p:spPr>
        <p:style>
          <a:lnRef idx="1">
            <a:schemeClr val="accent3"/>
          </a:lnRef>
          <a:fillRef idx="3">
            <a:schemeClr val="accent3"/>
          </a:fillRef>
          <a:effectRef idx="2">
            <a:schemeClr val="accent3"/>
          </a:effectRef>
          <a:fontRef idx="minor">
            <a:schemeClr val="lt1"/>
          </a:fontRef>
        </p:style>
        <p:txBody>
          <a:bodyPr>
            <a:normAutofit/>
          </a:bodyPr>
          <a:lstStyle/>
          <a:p>
            <a:pPr algn="l"/>
            <a:r>
              <a:rPr lang="es-CO" sz="3200" dirty="0" smtClean="0">
                <a:solidFill>
                  <a:schemeClr val="bg1"/>
                </a:solidFill>
                <a:latin typeface="Constantia" pitchFamily="18" charset="0"/>
              </a:rPr>
              <a:t>PROBLEMA</a:t>
            </a:r>
            <a:endParaRPr lang="es-CO" sz="3200" dirty="0">
              <a:solidFill>
                <a:schemeClr val="bg1"/>
              </a:solidFill>
              <a:latin typeface="Constantia" pitchFamily="18" charset="0"/>
            </a:endParaRPr>
          </a:p>
        </p:txBody>
      </p:sp>
      <p:pic>
        <p:nvPicPr>
          <p:cNvPr id="4099" name="Picture 3"/>
          <p:cNvPicPr>
            <a:picLocks noChangeAspect="1" noChangeArrowheads="1"/>
          </p:cNvPicPr>
          <p:nvPr/>
        </p:nvPicPr>
        <p:blipFill>
          <a:blip r:embed="rId2" cstate="print"/>
          <a:srcRect/>
          <a:stretch>
            <a:fillRect/>
          </a:stretch>
        </p:blipFill>
        <p:spPr bwMode="auto">
          <a:xfrm>
            <a:off x="285720" y="2500306"/>
            <a:ext cx="1285884" cy="1271216"/>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2357422" y="2571744"/>
            <a:ext cx="942394" cy="1200143"/>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a:stretch>
            <a:fillRect/>
          </a:stretch>
        </p:blipFill>
        <p:spPr bwMode="auto">
          <a:xfrm>
            <a:off x="4786314" y="1714488"/>
            <a:ext cx="1259346" cy="876295"/>
          </a:xfrm>
          <a:prstGeom prst="rect">
            <a:avLst/>
          </a:prstGeom>
          <a:noFill/>
          <a:ln w="9525">
            <a:noFill/>
            <a:miter lim="800000"/>
            <a:headEnd/>
            <a:tailEnd/>
          </a:ln>
        </p:spPr>
      </p:pic>
      <p:pic>
        <p:nvPicPr>
          <p:cNvPr id="4103" name="Picture 7"/>
          <p:cNvPicPr>
            <a:picLocks noChangeAspect="1" noChangeArrowheads="1"/>
          </p:cNvPicPr>
          <p:nvPr/>
        </p:nvPicPr>
        <p:blipFill>
          <a:blip r:embed="rId5" cstate="print"/>
          <a:srcRect/>
          <a:stretch>
            <a:fillRect/>
          </a:stretch>
        </p:blipFill>
        <p:spPr bwMode="auto">
          <a:xfrm>
            <a:off x="4572000" y="3071810"/>
            <a:ext cx="1487288" cy="857256"/>
          </a:xfrm>
          <a:prstGeom prst="rect">
            <a:avLst/>
          </a:prstGeom>
          <a:noFill/>
          <a:ln w="9525">
            <a:noFill/>
            <a:miter lim="800000"/>
            <a:headEnd/>
            <a:tailEnd/>
          </a:ln>
        </p:spPr>
      </p:pic>
      <p:pic>
        <p:nvPicPr>
          <p:cNvPr id="4104" name="Picture 8"/>
          <p:cNvPicPr>
            <a:picLocks noChangeAspect="1" noChangeArrowheads="1"/>
          </p:cNvPicPr>
          <p:nvPr/>
        </p:nvPicPr>
        <p:blipFill>
          <a:blip r:embed="rId6" cstate="print"/>
          <a:srcRect/>
          <a:stretch>
            <a:fillRect/>
          </a:stretch>
        </p:blipFill>
        <p:spPr bwMode="auto">
          <a:xfrm>
            <a:off x="4572000" y="4500570"/>
            <a:ext cx="1524000" cy="1143000"/>
          </a:xfrm>
          <a:prstGeom prst="rect">
            <a:avLst/>
          </a:prstGeom>
          <a:noFill/>
          <a:ln w="9525">
            <a:noFill/>
            <a:miter lim="800000"/>
            <a:headEnd/>
            <a:tailEnd/>
          </a:ln>
        </p:spPr>
      </p:pic>
      <p:pic>
        <p:nvPicPr>
          <p:cNvPr id="4105" name="Picture 9"/>
          <p:cNvPicPr>
            <a:picLocks noChangeAspect="1" noChangeArrowheads="1"/>
          </p:cNvPicPr>
          <p:nvPr/>
        </p:nvPicPr>
        <p:blipFill>
          <a:blip r:embed="rId7" cstate="print"/>
          <a:srcRect/>
          <a:stretch>
            <a:fillRect/>
          </a:stretch>
        </p:blipFill>
        <p:spPr bwMode="auto">
          <a:xfrm>
            <a:off x="6929454" y="2714620"/>
            <a:ext cx="1357322" cy="15001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786182" y="428604"/>
          <a:ext cx="4857784" cy="5371046"/>
        </p:xfrm>
        <a:graphic>
          <a:graphicData uri="http://schemas.openxmlformats.org/drawingml/2006/table">
            <a:tbl>
              <a:tblPr firstRow="1">
                <a:tableStyleId>{284E427A-3D55-4303-BF80-6455036E1DE7}</a:tableStyleId>
              </a:tblPr>
              <a:tblGrid>
                <a:gridCol w="830548"/>
                <a:gridCol w="4027236"/>
              </a:tblGrid>
              <a:tr h="266867">
                <a:tc>
                  <a:txBody>
                    <a:bodyPr/>
                    <a:lstStyle/>
                    <a:p>
                      <a:pPr algn="ctr">
                        <a:lnSpc>
                          <a:spcPct val="115000"/>
                        </a:lnSpc>
                        <a:spcAft>
                          <a:spcPts val="0"/>
                        </a:spcAft>
                      </a:pPr>
                      <a:r>
                        <a:rPr lang="es-CO" sz="1400" kern="150" dirty="0"/>
                        <a:t># </a:t>
                      </a:r>
                      <a:r>
                        <a:rPr lang="es-CO" sz="1400" kern="150" dirty="0" err="1"/>
                        <a:t>Ref</a:t>
                      </a:r>
                      <a:endParaRPr lang="es-CO" sz="1400" b="1" kern="150" dirty="0">
                        <a:latin typeface="Times New Roman"/>
                        <a:ea typeface="DejaVu Sans"/>
                        <a:cs typeface="DejaVu Sans"/>
                      </a:endParaRPr>
                    </a:p>
                  </a:txBody>
                  <a:tcPr marL="22630" marR="22630" marT="22630" marB="22630"/>
                </a:tc>
                <a:tc>
                  <a:txBody>
                    <a:bodyPr/>
                    <a:lstStyle/>
                    <a:p>
                      <a:pPr algn="ctr">
                        <a:lnSpc>
                          <a:spcPct val="115000"/>
                        </a:lnSpc>
                        <a:spcAft>
                          <a:spcPts val="0"/>
                        </a:spcAft>
                      </a:pPr>
                      <a:r>
                        <a:rPr lang="es-CO" sz="1400" kern="150" dirty="0"/>
                        <a:t>Descripción</a:t>
                      </a:r>
                      <a:endParaRPr lang="es-CO" sz="1400" b="1" kern="150" dirty="0">
                        <a:latin typeface="Times New Roman"/>
                        <a:ea typeface="DejaVu Sans"/>
                        <a:cs typeface="DejaVu Sans"/>
                      </a:endParaRPr>
                    </a:p>
                  </a:txBody>
                  <a:tcPr marL="22630" marR="22630" marT="22630" marB="22630"/>
                </a:tc>
              </a:tr>
              <a:tr h="582469">
                <a:tc>
                  <a:txBody>
                    <a:bodyPr/>
                    <a:lstStyle/>
                    <a:p>
                      <a:pPr algn="ctr">
                        <a:lnSpc>
                          <a:spcPct val="115000"/>
                        </a:lnSpc>
                        <a:spcAft>
                          <a:spcPts val="0"/>
                        </a:spcAft>
                      </a:pPr>
                      <a:r>
                        <a:rPr lang="es-CO" sz="1200" kern="150"/>
                        <a:t>R1</a:t>
                      </a:r>
                      <a:endParaRPr lang="es-CO" sz="1200" kern="150">
                        <a:latin typeface="Times New Roman"/>
                        <a:ea typeface="DejaVu Sans"/>
                        <a:cs typeface="DejaVu Sans"/>
                      </a:endParaRPr>
                    </a:p>
                  </a:txBody>
                  <a:tcPr marL="22630" marR="22630" marT="22630" marB="22630"/>
                </a:tc>
                <a:tc>
                  <a:txBody>
                    <a:bodyPr/>
                    <a:lstStyle/>
                    <a:p>
                      <a:pPr>
                        <a:lnSpc>
                          <a:spcPct val="115000"/>
                        </a:lnSpc>
                        <a:spcAft>
                          <a:spcPts val="0"/>
                        </a:spcAft>
                      </a:pPr>
                      <a:r>
                        <a:rPr lang="es-CO" sz="1200" kern="150" dirty="0"/>
                        <a:t>El administrador puede visualizar, editar, borrar la información de edificios, pisos, espacios y funcionarios de forma relacionada</a:t>
                      </a:r>
                      <a:endParaRPr lang="es-CO" sz="1200" kern="150" dirty="0">
                        <a:latin typeface="Times New Roman"/>
                        <a:ea typeface="DejaVu Sans"/>
                        <a:cs typeface="DejaVu Sans"/>
                      </a:endParaRPr>
                    </a:p>
                  </a:txBody>
                  <a:tcPr marL="22630" marR="22630" marT="22630" marB="22630"/>
                </a:tc>
              </a:tr>
              <a:tr h="761148">
                <a:tc>
                  <a:txBody>
                    <a:bodyPr/>
                    <a:lstStyle/>
                    <a:p>
                      <a:pPr algn="ctr">
                        <a:lnSpc>
                          <a:spcPct val="115000"/>
                        </a:lnSpc>
                        <a:spcAft>
                          <a:spcPts val="0"/>
                        </a:spcAft>
                      </a:pPr>
                      <a:r>
                        <a:rPr lang="es-CO" sz="1200" kern="150"/>
                        <a:t>R2</a:t>
                      </a:r>
                      <a:endParaRPr lang="es-CO" sz="1200" kern="150">
                        <a:latin typeface="Times New Roman"/>
                        <a:ea typeface="DejaVu Sans"/>
                        <a:cs typeface="DejaVu Sans"/>
                      </a:endParaRPr>
                    </a:p>
                  </a:txBody>
                  <a:tcPr marL="22630" marR="22630" marT="22630" marB="22630"/>
                </a:tc>
                <a:tc>
                  <a:txBody>
                    <a:bodyPr/>
                    <a:lstStyle/>
                    <a:p>
                      <a:pPr>
                        <a:lnSpc>
                          <a:spcPct val="115000"/>
                        </a:lnSpc>
                        <a:spcAft>
                          <a:spcPts val="0"/>
                        </a:spcAft>
                      </a:pPr>
                      <a:r>
                        <a:rPr lang="es-CO" sz="1200" kern="150"/>
                        <a:t>El administrador puede crear, modificar, borrar y visualizar los polígonos, puntos o líneas necesarios para el mapa web, adicionalmente debe poder editar los atributos necesarios.</a:t>
                      </a:r>
                      <a:endParaRPr lang="es-CO" sz="1200" kern="150">
                        <a:latin typeface="Times New Roman"/>
                        <a:ea typeface="DejaVu Sans"/>
                        <a:cs typeface="DejaVu Sans"/>
                      </a:endParaRPr>
                    </a:p>
                  </a:txBody>
                  <a:tcPr marL="22630" marR="22630" marT="22630" marB="22630"/>
                </a:tc>
              </a:tr>
              <a:tr h="405008">
                <a:tc>
                  <a:txBody>
                    <a:bodyPr/>
                    <a:lstStyle/>
                    <a:p>
                      <a:pPr algn="ctr">
                        <a:lnSpc>
                          <a:spcPct val="115000"/>
                        </a:lnSpc>
                        <a:spcAft>
                          <a:spcPts val="0"/>
                        </a:spcAft>
                      </a:pPr>
                      <a:r>
                        <a:rPr lang="es-CO" sz="1200" kern="150"/>
                        <a:t>R2</a:t>
                      </a:r>
                      <a:endParaRPr lang="es-CO" sz="1200" kern="150">
                        <a:latin typeface="Times New Roman"/>
                        <a:ea typeface="DejaVu Sans"/>
                        <a:cs typeface="DejaVu Sans"/>
                      </a:endParaRPr>
                    </a:p>
                  </a:txBody>
                  <a:tcPr marL="22630" marR="22630" marT="22630" marB="22630"/>
                </a:tc>
                <a:tc>
                  <a:txBody>
                    <a:bodyPr/>
                    <a:lstStyle/>
                    <a:p>
                      <a:pPr>
                        <a:lnSpc>
                          <a:spcPct val="115000"/>
                        </a:lnSpc>
                        <a:spcAft>
                          <a:spcPts val="0"/>
                        </a:spcAft>
                      </a:pPr>
                      <a:r>
                        <a:rPr lang="es-CO" sz="1200" kern="150" dirty="0"/>
                        <a:t>El administrador debe autenticarse ante el sistema</a:t>
                      </a:r>
                      <a:endParaRPr lang="es-CO" sz="1200" kern="150" dirty="0">
                        <a:latin typeface="Times New Roman"/>
                        <a:ea typeface="DejaVu Sans"/>
                        <a:cs typeface="DejaVu Sans"/>
                      </a:endParaRPr>
                    </a:p>
                  </a:txBody>
                  <a:tcPr marL="22630" marR="22630" marT="22630" marB="22630"/>
                </a:tc>
              </a:tr>
              <a:tr h="405008">
                <a:tc>
                  <a:txBody>
                    <a:bodyPr/>
                    <a:lstStyle/>
                    <a:p>
                      <a:pPr algn="ctr">
                        <a:lnSpc>
                          <a:spcPct val="115000"/>
                        </a:lnSpc>
                        <a:spcAft>
                          <a:spcPts val="0"/>
                        </a:spcAft>
                      </a:pPr>
                      <a:r>
                        <a:rPr lang="es-CO" sz="1200" kern="150"/>
                        <a:t>R3</a:t>
                      </a:r>
                      <a:endParaRPr lang="es-CO" sz="1200" kern="150">
                        <a:latin typeface="Times New Roman"/>
                        <a:ea typeface="DejaVu Sans"/>
                        <a:cs typeface="DejaVu Sans"/>
                      </a:endParaRPr>
                    </a:p>
                  </a:txBody>
                  <a:tcPr marL="22630" marR="22630" marT="22630" marB="22630"/>
                </a:tc>
                <a:tc>
                  <a:txBody>
                    <a:bodyPr/>
                    <a:lstStyle/>
                    <a:p>
                      <a:pPr>
                        <a:lnSpc>
                          <a:spcPct val="115000"/>
                        </a:lnSpc>
                        <a:spcAft>
                          <a:spcPts val="0"/>
                        </a:spcAft>
                      </a:pPr>
                      <a:r>
                        <a:rPr lang="es-CO" sz="1200" kern="150"/>
                        <a:t>El sistema debe registrar en la base de datos los cambios realizados por el administrador</a:t>
                      </a:r>
                      <a:endParaRPr lang="es-CO" sz="1200" kern="150">
                        <a:latin typeface="Times New Roman"/>
                        <a:ea typeface="DejaVu Sans"/>
                        <a:cs typeface="DejaVu Sans"/>
                      </a:endParaRPr>
                    </a:p>
                  </a:txBody>
                  <a:tcPr marL="22630" marR="22630" marT="22630" marB="22630"/>
                </a:tc>
              </a:tr>
              <a:tr h="761148">
                <a:tc>
                  <a:txBody>
                    <a:bodyPr/>
                    <a:lstStyle/>
                    <a:p>
                      <a:pPr algn="ctr">
                        <a:lnSpc>
                          <a:spcPct val="115000"/>
                        </a:lnSpc>
                        <a:spcAft>
                          <a:spcPts val="0"/>
                        </a:spcAft>
                      </a:pPr>
                      <a:r>
                        <a:rPr lang="es-CO" sz="1200" kern="150"/>
                        <a:t>R4</a:t>
                      </a:r>
                      <a:endParaRPr lang="es-CO" sz="1200" kern="150">
                        <a:latin typeface="Times New Roman"/>
                        <a:ea typeface="DejaVu Sans"/>
                        <a:cs typeface="DejaVu Sans"/>
                      </a:endParaRPr>
                    </a:p>
                  </a:txBody>
                  <a:tcPr marL="22630" marR="22630" marT="22630" marB="22630"/>
                </a:tc>
                <a:tc>
                  <a:txBody>
                    <a:bodyPr/>
                    <a:lstStyle/>
                    <a:p>
                      <a:pPr>
                        <a:lnSpc>
                          <a:spcPct val="115000"/>
                        </a:lnSpc>
                        <a:spcAft>
                          <a:spcPts val="0"/>
                        </a:spcAft>
                      </a:pPr>
                      <a:r>
                        <a:rPr lang="es-CO" sz="1200" kern="150"/>
                        <a:t>El usuario final puede consultar la información de localización de los edificios, dependencias y zonas que pertenecen a la universidad a través de un mapa web</a:t>
                      </a:r>
                      <a:endParaRPr lang="es-CO" sz="1200" kern="150">
                        <a:latin typeface="Times New Roman"/>
                        <a:ea typeface="DejaVu Sans"/>
                        <a:cs typeface="DejaVu Sans"/>
                      </a:endParaRPr>
                    </a:p>
                  </a:txBody>
                  <a:tcPr marL="22630" marR="22630" marT="22630" marB="22630"/>
                </a:tc>
              </a:tr>
              <a:tr h="582469">
                <a:tc>
                  <a:txBody>
                    <a:bodyPr/>
                    <a:lstStyle/>
                    <a:p>
                      <a:pPr algn="ctr">
                        <a:lnSpc>
                          <a:spcPct val="115000"/>
                        </a:lnSpc>
                        <a:spcAft>
                          <a:spcPts val="0"/>
                        </a:spcAft>
                      </a:pPr>
                      <a:r>
                        <a:rPr lang="es-CO" sz="1200" kern="150"/>
                        <a:t>R5</a:t>
                      </a:r>
                      <a:endParaRPr lang="es-CO" sz="1200" kern="150">
                        <a:latin typeface="Times New Roman"/>
                        <a:ea typeface="DejaVu Sans"/>
                        <a:cs typeface="DejaVu Sans"/>
                      </a:endParaRPr>
                    </a:p>
                  </a:txBody>
                  <a:tcPr marL="22630" marR="22630" marT="22630" marB="22630"/>
                </a:tc>
                <a:tc>
                  <a:txBody>
                    <a:bodyPr/>
                    <a:lstStyle/>
                    <a:p>
                      <a:pPr>
                        <a:lnSpc>
                          <a:spcPct val="115000"/>
                        </a:lnSpc>
                        <a:spcAft>
                          <a:spcPts val="0"/>
                        </a:spcAft>
                      </a:pPr>
                      <a:r>
                        <a:rPr lang="es-CO" sz="1200" kern="150"/>
                        <a:t>El usuario final puede consultar la información asociada a los edificios, dependencias y funcionarios.</a:t>
                      </a:r>
                      <a:endParaRPr lang="es-CO" sz="1200" kern="150">
                        <a:latin typeface="Times New Roman"/>
                        <a:ea typeface="DejaVu Sans"/>
                        <a:cs typeface="DejaVu Sans"/>
                      </a:endParaRPr>
                    </a:p>
                  </a:txBody>
                  <a:tcPr marL="22630" marR="22630" marT="22630" marB="22630"/>
                </a:tc>
              </a:tr>
              <a:tr h="761148">
                <a:tc>
                  <a:txBody>
                    <a:bodyPr/>
                    <a:lstStyle/>
                    <a:p>
                      <a:pPr algn="ctr">
                        <a:lnSpc>
                          <a:spcPct val="115000"/>
                        </a:lnSpc>
                        <a:spcAft>
                          <a:spcPts val="0"/>
                        </a:spcAft>
                      </a:pPr>
                      <a:r>
                        <a:rPr lang="es-CO" sz="1200" kern="150"/>
                        <a:t>R6</a:t>
                      </a:r>
                      <a:endParaRPr lang="es-CO" sz="1200" kern="150">
                        <a:latin typeface="Times New Roman"/>
                        <a:ea typeface="DejaVu Sans"/>
                        <a:cs typeface="DejaVu Sans"/>
                      </a:endParaRPr>
                    </a:p>
                  </a:txBody>
                  <a:tcPr marL="22630" marR="22630" marT="22630" marB="22630"/>
                </a:tc>
                <a:tc>
                  <a:txBody>
                    <a:bodyPr/>
                    <a:lstStyle/>
                    <a:p>
                      <a:pPr>
                        <a:lnSpc>
                          <a:spcPct val="115000"/>
                        </a:lnSpc>
                        <a:spcAft>
                          <a:spcPts val="0"/>
                        </a:spcAft>
                      </a:pPr>
                      <a:r>
                        <a:rPr lang="es-CO" sz="1200" kern="150"/>
                        <a:t>El usuario final puede realizar búsquedas generales de la información de edificios, espacios y dependencias, el resultado debe poder ser localizado sobre el mapa web.</a:t>
                      </a:r>
                      <a:endParaRPr lang="es-CO" sz="1200" kern="150">
                        <a:latin typeface="Times New Roman"/>
                        <a:ea typeface="DejaVu Sans"/>
                        <a:cs typeface="DejaVu Sans"/>
                      </a:endParaRPr>
                    </a:p>
                  </a:txBody>
                  <a:tcPr marL="22630" marR="22630" marT="22630" marB="22630"/>
                </a:tc>
              </a:tr>
              <a:tr h="761148">
                <a:tc>
                  <a:txBody>
                    <a:bodyPr/>
                    <a:lstStyle/>
                    <a:p>
                      <a:pPr algn="ctr">
                        <a:lnSpc>
                          <a:spcPct val="115000"/>
                        </a:lnSpc>
                        <a:spcAft>
                          <a:spcPts val="0"/>
                        </a:spcAft>
                      </a:pPr>
                      <a:r>
                        <a:rPr lang="es-CO" sz="1200" kern="150"/>
                        <a:t>R7</a:t>
                      </a:r>
                      <a:endParaRPr lang="es-CO" sz="1200" kern="150">
                        <a:latin typeface="Times New Roman"/>
                        <a:ea typeface="DejaVu Sans"/>
                        <a:cs typeface="DejaVu Sans"/>
                      </a:endParaRPr>
                    </a:p>
                  </a:txBody>
                  <a:tcPr marL="22630" marR="22630" marT="22630" marB="22630"/>
                </a:tc>
                <a:tc>
                  <a:txBody>
                    <a:bodyPr/>
                    <a:lstStyle/>
                    <a:p>
                      <a:pPr>
                        <a:lnSpc>
                          <a:spcPct val="115000"/>
                        </a:lnSpc>
                        <a:spcAft>
                          <a:spcPts val="0"/>
                        </a:spcAft>
                      </a:pPr>
                      <a:r>
                        <a:rPr lang="es-CO" sz="1200" kern="150" dirty="0"/>
                        <a:t>El usuario final puede realizar consultas de la información de horario de acuerdo al nombre de los docentes, el resultado de ubicación, debe ser localizado sobre el mapa web.</a:t>
                      </a:r>
                      <a:endParaRPr lang="es-CO" sz="1200" kern="150" dirty="0">
                        <a:latin typeface="Times New Roman"/>
                        <a:ea typeface="DejaVu Sans"/>
                        <a:cs typeface="DejaVu Sans"/>
                      </a:endParaRPr>
                    </a:p>
                  </a:txBody>
                  <a:tcPr marL="22630" marR="22630" marT="22630" marB="22630"/>
                </a:tc>
              </a:tr>
            </a:tbl>
          </a:graphicData>
        </a:graphic>
      </p:graphicFrame>
      <p:sp>
        <p:nvSpPr>
          <p:cNvPr id="4" name="Title 1"/>
          <p:cNvSpPr txBox="1">
            <a:spLocks/>
          </p:cNvSpPr>
          <p:nvPr/>
        </p:nvSpPr>
        <p:spPr>
          <a:xfrm>
            <a:off x="214282" y="214290"/>
            <a:ext cx="3500462" cy="857232"/>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dirty="0" smtClean="0">
                <a:ln>
                  <a:noFill/>
                </a:ln>
                <a:solidFill>
                  <a:schemeClr val="bg1"/>
                </a:solidFill>
                <a:effectLst/>
                <a:uLnTx/>
                <a:uFillTx/>
                <a:latin typeface="Constantia" pitchFamily="18" charset="0"/>
                <a:ea typeface="+mn-ea"/>
                <a:cs typeface="+mn-cs"/>
              </a:rPr>
              <a:t>REQUERIMIENTOS FUNCIONALES</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785786" y="1500174"/>
          <a:ext cx="7643866" cy="3786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214282" y="214290"/>
            <a:ext cx="3500462" cy="857232"/>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dirty="0" smtClean="0">
                <a:ln>
                  <a:noFill/>
                </a:ln>
                <a:solidFill>
                  <a:schemeClr val="bg1"/>
                </a:solidFill>
                <a:effectLst/>
                <a:uLnTx/>
                <a:uFillTx/>
                <a:latin typeface="Constantia" pitchFamily="18" charset="0"/>
                <a:ea typeface="+mn-ea"/>
                <a:cs typeface="+mn-cs"/>
              </a:rPr>
              <a:t>TECNOLOGIAS</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sp>
        <p:nvSpPr>
          <p:cNvPr id="5" name="Right Arrow 4">
            <a:hlinkClick r:id="rId7" action="ppaction://hlinksldjump"/>
          </p:cNvPr>
          <p:cNvSpPr/>
          <p:nvPr/>
        </p:nvSpPr>
        <p:spPr>
          <a:xfrm>
            <a:off x="8572528" y="6215082"/>
            <a:ext cx="357190" cy="28575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714488"/>
            <a:ext cx="3071834" cy="2985433"/>
          </a:xfrm>
          <a:prstGeom prst="rect">
            <a:avLst/>
          </a:prstGeom>
          <a:noFill/>
        </p:spPr>
        <p:txBody>
          <a:bodyPr wrap="square" rtlCol="0">
            <a:spAutoFit/>
          </a:bodyPr>
          <a:lstStyle/>
          <a:p>
            <a:r>
              <a:rPr lang="es-CO" dirty="0" smtClean="0"/>
              <a:t>Es una integración organizada de </a:t>
            </a:r>
            <a:r>
              <a:rPr lang="es-CO" i="1" dirty="0" smtClean="0">
                <a:hlinkClick r:id="rId2" tooltip="Hardware"/>
              </a:rPr>
              <a:t>hardware</a:t>
            </a:r>
            <a:r>
              <a:rPr lang="es-CO" dirty="0" smtClean="0"/>
              <a:t>, </a:t>
            </a:r>
            <a:r>
              <a:rPr lang="es-CO" i="1" dirty="0" smtClean="0">
                <a:hlinkClick r:id="rId3" tooltip="Software"/>
              </a:rPr>
              <a:t>software</a:t>
            </a:r>
            <a:r>
              <a:rPr lang="es-CO" dirty="0" smtClean="0"/>
              <a:t> y </a:t>
            </a:r>
            <a:r>
              <a:rPr lang="es-CO" dirty="0" smtClean="0">
                <a:hlinkClick r:id="rId4" tooltip="Geodato"/>
              </a:rPr>
              <a:t>datos geográficos</a:t>
            </a:r>
            <a:r>
              <a:rPr lang="es-CO" dirty="0" smtClean="0"/>
              <a:t> diseñada para capturar, almacenar, manipular, analizar y desplegar en todas sus formas la información </a:t>
            </a:r>
            <a:r>
              <a:rPr lang="es-CO" dirty="0" smtClean="0">
                <a:hlinkClick r:id="rId5" tooltip="Georreferenciación"/>
              </a:rPr>
              <a:t>geográficamente referenciada</a:t>
            </a:r>
            <a:r>
              <a:rPr lang="es-CO" dirty="0" smtClean="0"/>
              <a:t> con el fin de </a:t>
            </a:r>
            <a:r>
              <a:rPr lang="es-CO" b="1" dirty="0" smtClean="0"/>
              <a:t>resolver problemas </a:t>
            </a:r>
          </a:p>
          <a:p>
            <a:endParaRPr lang="es-CO" b="1" dirty="0"/>
          </a:p>
          <a:p>
            <a:r>
              <a:rPr lang="es-CO" sz="800" b="1" dirty="0" smtClean="0"/>
              <a:t>WWW.WIKIPEDIA.ORG</a:t>
            </a:r>
            <a:endParaRPr lang="es-CO" sz="800" dirty="0"/>
          </a:p>
        </p:txBody>
      </p:sp>
      <p:sp>
        <p:nvSpPr>
          <p:cNvPr id="10" name="Title 1"/>
          <p:cNvSpPr>
            <a:spLocks noGrp="1"/>
          </p:cNvSpPr>
          <p:nvPr>
            <p:ph type="title"/>
          </p:nvPr>
        </p:nvSpPr>
        <p:spPr>
          <a:xfrm>
            <a:off x="214282" y="214290"/>
            <a:ext cx="3286148" cy="857232"/>
          </a:xfrm>
        </p:spPr>
        <p:style>
          <a:lnRef idx="1">
            <a:schemeClr val="accent3"/>
          </a:lnRef>
          <a:fillRef idx="3">
            <a:schemeClr val="accent3"/>
          </a:fillRef>
          <a:effectRef idx="2">
            <a:schemeClr val="accent3"/>
          </a:effectRef>
          <a:fontRef idx="minor">
            <a:schemeClr val="lt1"/>
          </a:fontRef>
        </p:style>
        <p:txBody>
          <a:bodyPr>
            <a:normAutofit/>
          </a:bodyPr>
          <a:lstStyle/>
          <a:p>
            <a:pPr algn="l"/>
            <a:r>
              <a:rPr lang="es-CO" sz="3200" dirty="0" smtClean="0">
                <a:solidFill>
                  <a:schemeClr val="bg1"/>
                </a:solidFill>
                <a:latin typeface="Constantia" pitchFamily="18" charset="0"/>
              </a:rPr>
              <a:t>SIG</a:t>
            </a:r>
            <a:endParaRPr lang="es-CO" sz="3200" dirty="0">
              <a:solidFill>
                <a:schemeClr val="bg1"/>
              </a:solidFill>
              <a:latin typeface="Constantia" pitchFamily="18" charset="0"/>
            </a:endParaRPr>
          </a:p>
        </p:txBody>
      </p:sp>
      <p:pic>
        <p:nvPicPr>
          <p:cNvPr id="1027" name="Picture 3"/>
          <p:cNvPicPr>
            <a:picLocks noChangeAspect="1" noChangeArrowheads="1"/>
          </p:cNvPicPr>
          <p:nvPr/>
        </p:nvPicPr>
        <p:blipFill>
          <a:blip r:embed="rId6" cstate="print"/>
          <a:srcRect/>
          <a:stretch>
            <a:fillRect/>
          </a:stretch>
        </p:blipFill>
        <p:spPr bwMode="auto">
          <a:xfrm>
            <a:off x="4071934" y="1643050"/>
            <a:ext cx="4762500" cy="3276600"/>
          </a:xfrm>
          <a:prstGeom prst="rect">
            <a:avLst/>
          </a:prstGeom>
          <a:noFill/>
          <a:ln w="9525">
            <a:noFill/>
            <a:miter lim="800000"/>
            <a:headEnd/>
            <a:tailEnd/>
          </a:ln>
        </p:spPr>
      </p:pic>
      <p:sp>
        <p:nvSpPr>
          <p:cNvPr id="6" name="Title 1"/>
          <p:cNvSpPr txBox="1">
            <a:spLocks/>
          </p:cNvSpPr>
          <p:nvPr/>
        </p:nvSpPr>
        <p:spPr>
          <a:xfrm>
            <a:off x="7572396" y="6500834"/>
            <a:ext cx="1571604" cy="357166"/>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4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dirty="0" smtClean="0">
                <a:ln>
                  <a:noFill/>
                </a:ln>
                <a:solidFill>
                  <a:schemeClr val="bg1"/>
                </a:solidFill>
                <a:effectLst/>
                <a:uLnTx/>
                <a:uFillTx/>
                <a:latin typeface="Constantia" pitchFamily="18" charset="0"/>
                <a:ea typeface="+mn-ea"/>
                <a:cs typeface="+mn-cs"/>
                <a:hlinkClick r:id="rId7" action="ppaction://hlinksldjump"/>
              </a:rPr>
              <a:t>TECNOLOGIAS</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2143116"/>
            <a:ext cx="3071834" cy="2277547"/>
          </a:xfrm>
          <a:prstGeom prst="rect">
            <a:avLst/>
          </a:prstGeom>
          <a:noFill/>
        </p:spPr>
        <p:txBody>
          <a:bodyPr wrap="square" rtlCol="0">
            <a:spAutoFit/>
          </a:bodyPr>
          <a:lstStyle/>
          <a:p>
            <a:r>
              <a:rPr lang="es-CO" dirty="0" smtClean="0"/>
              <a:t>Los sistemas de referencia geodésicos definen la forma y dimensión de la Tierra, así como el  origen y orientación de los sistemas de coordenadas.</a:t>
            </a:r>
          </a:p>
          <a:p>
            <a:endParaRPr lang="es-CO" dirty="0"/>
          </a:p>
          <a:p>
            <a:r>
              <a:rPr lang="es-CO" sz="800" dirty="0" smtClean="0"/>
              <a:t>http://www.crid.or.cr/digitalizacion/pdf/spa/doc16159/doc16159-1d.pdf</a:t>
            </a:r>
            <a:endParaRPr lang="es-CO" sz="800" dirty="0"/>
          </a:p>
        </p:txBody>
      </p:sp>
      <p:sp>
        <p:nvSpPr>
          <p:cNvPr id="10" name="Title 1"/>
          <p:cNvSpPr>
            <a:spLocks noGrp="1"/>
          </p:cNvSpPr>
          <p:nvPr>
            <p:ph type="title"/>
          </p:nvPr>
        </p:nvSpPr>
        <p:spPr>
          <a:xfrm>
            <a:off x="214282" y="214290"/>
            <a:ext cx="3286148" cy="857232"/>
          </a:xfrm>
        </p:spPr>
        <p:style>
          <a:lnRef idx="1">
            <a:schemeClr val="accent3"/>
          </a:lnRef>
          <a:fillRef idx="3">
            <a:schemeClr val="accent3"/>
          </a:fillRef>
          <a:effectRef idx="2">
            <a:schemeClr val="accent3"/>
          </a:effectRef>
          <a:fontRef idx="minor">
            <a:schemeClr val="lt1"/>
          </a:fontRef>
        </p:style>
        <p:txBody>
          <a:bodyPr>
            <a:normAutofit fontScale="90000"/>
          </a:bodyPr>
          <a:lstStyle/>
          <a:p>
            <a:pPr algn="l"/>
            <a:r>
              <a:rPr lang="es-CO" sz="3200" dirty="0" smtClean="0">
                <a:solidFill>
                  <a:schemeClr val="bg1"/>
                </a:solidFill>
                <a:latin typeface="Constantia" pitchFamily="18" charset="0"/>
              </a:rPr>
              <a:t>SISTEMAS DE REFERENCIA</a:t>
            </a:r>
            <a:endParaRPr lang="es-CO" sz="3200" dirty="0">
              <a:solidFill>
                <a:schemeClr val="bg1"/>
              </a:solidFill>
              <a:latin typeface="Constantia"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3668055" y="2071678"/>
            <a:ext cx="3475713" cy="3614742"/>
          </a:xfrm>
          <a:prstGeom prst="rect">
            <a:avLst/>
          </a:prstGeom>
          <a:noFill/>
          <a:ln w="9525">
            <a:noFill/>
            <a:miter lim="800000"/>
            <a:headEnd/>
            <a:tailEnd/>
          </a:ln>
        </p:spPr>
      </p:pic>
      <p:pic>
        <p:nvPicPr>
          <p:cNvPr id="7" name="4 Imagen" descr="sig_coordenadas_bogota.jpg"/>
          <p:cNvPicPr>
            <a:picLocks noChangeAspect="1"/>
          </p:cNvPicPr>
          <p:nvPr/>
        </p:nvPicPr>
        <p:blipFill>
          <a:blip r:embed="rId3" cstate="print">
            <a:clrChange>
              <a:clrFrom>
                <a:srgbClr val="FEFFFF"/>
              </a:clrFrom>
              <a:clrTo>
                <a:srgbClr val="FEFFFF">
                  <a:alpha val="0"/>
                </a:srgbClr>
              </a:clrTo>
            </a:clrChange>
          </a:blip>
          <a:stretch>
            <a:fillRect/>
          </a:stretch>
        </p:blipFill>
        <p:spPr>
          <a:xfrm>
            <a:off x="6061769" y="1285860"/>
            <a:ext cx="2947209" cy="2571768"/>
          </a:xfrm>
          <a:prstGeom prst="rect">
            <a:avLst/>
          </a:prstGeom>
          <a:ln w="19050">
            <a:noFill/>
          </a:ln>
          <a:effectLst/>
        </p:spPr>
      </p:pic>
      <p:sp>
        <p:nvSpPr>
          <p:cNvPr id="9" name="Title 1"/>
          <p:cNvSpPr txBox="1">
            <a:spLocks/>
          </p:cNvSpPr>
          <p:nvPr/>
        </p:nvSpPr>
        <p:spPr>
          <a:xfrm>
            <a:off x="7572396" y="6500834"/>
            <a:ext cx="1571604" cy="357166"/>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45720" rIns="91440" bIns="45720" rtlCol="0" anchor="ctr">
            <a:normAutofit fontScale="4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3200" b="0" i="0" u="none" strike="noStrike" kern="1200" cap="none" spc="0" normalizeH="0" baseline="0" noProof="0" dirty="0" smtClean="0">
                <a:ln>
                  <a:noFill/>
                </a:ln>
                <a:solidFill>
                  <a:schemeClr val="bg1"/>
                </a:solidFill>
                <a:effectLst/>
                <a:uLnTx/>
                <a:uFillTx/>
                <a:latin typeface="Constantia" pitchFamily="18" charset="0"/>
                <a:ea typeface="+mn-ea"/>
                <a:cs typeface="+mn-cs"/>
                <a:hlinkClick r:id="rId4" action="ppaction://hlinksldjump"/>
              </a:rPr>
              <a:t>TECNOLOGIAS</a:t>
            </a:r>
            <a:endParaRPr kumimoji="0" lang="es-CO" sz="3200" b="0" i="0" u="none" strike="noStrike" kern="1200" cap="none" spc="0" normalizeH="0" baseline="0" noProof="0" dirty="0">
              <a:ln>
                <a:noFill/>
              </a:ln>
              <a:solidFill>
                <a:schemeClr val="bg1"/>
              </a:solidFill>
              <a:effectLst/>
              <a:uLnTx/>
              <a:uFillTx/>
              <a:latin typeface="Constantia" pitchFamily="18" charset="0"/>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2042</TotalTime>
  <Words>1395</Words>
  <Application>Microsoft Office PowerPoint</Application>
  <PresentationFormat>On-screen Show (4:3)</PresentationFormat>
  <Paragraphs>357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Tema de Office</vt:lpstr>
      <vt:lpstr>INVESTIGACION DE HERRAMIENTAS DE SOFTWARE LIBRE PARA GEOPORTALES Y SISTEMAS DE INFORMACION GEOGRAFICO E IMPLEMENTACION DE UN MAPA INTERACTIVO PARA LA UNIVERSIDAD CENTRAL</vt:lpstr>
      <vt:lpstr>CONTENIDO</vt:lpstr>
      <vt:lpstr>OBJETIVO</vt:lpstr>
      <vt:lpstr>PROBLEMA</vt:lpstr>
      <vt:lpstr>PROBLEMA</vt:lpstr>
      <vt:lpstr>Slide 6</vt:lpstr>
      <vt:lpstr>Slide 7</vt:lpstr>
      <vt:lpstr>SIG</vt:lpstr>
      <vt:lpstr>SISTEMAS DE REFERENCIA</vt:lpstr>
      <vt:lpstr>GPS</vt:lpstr>
      <vt:lpstr>GEOSERVICIOS</vt:lpstr>
      <vt:lpstr>GEOSERVICIOS</vt:lpstr>
      <vt:lpstr>DBMS ESPACIALES</vt:lpstr>
      <vt:lpstr>SERVIDORES DE MAPAS</vt:lpstr>
      <vt:lpstr>Slide 15</vt:lpstr>
      <vt:lpstr>CLIENTES SIG</vt:lpstr>
      <vt:lpstr>Slide 17</vt:lpstr>
      <vt:lpstr>ARQUITECTURA</vt:lpstr>
      <vt:lpstr>PRODUCTOS SOFTWARE</vt:lpstr>
      <vt:lpstr>REQUERIMIENTOS</vt:lpstr>
      <vt:lpstr>DISEÑO</vt:lpstr>
      <vt:lpstr>DISEÑO</vt:lpstr>
      <vt:lpstr>DISEÑO</vt:lpstr>
      <vt:lpstr>Slide 24</vt:lpstr>
      <vt:lpstr>CONSTRUCCIÓN</vt:lpstr>
      <vt:lpstr>INTEGRACIÓN</vt:lpstr>
      <vt:lpstr>Slide 27</vt:lpstr>
      <vt:lpstr>INSTALACIÓN</vt:lpstr>
      <vt:lpstr>PROBLEMAS</vt:lpstr>
      <vt:lpstr>RESULTADOS</vt:lpstr>
      <vt:lpstr>RECOMENDACIONES</vt:lpstr>
      <vt:lpstr>Slide 32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INVESTIGACION DE HERRAMIENTAS DE SOFTWARE LIBRE PARA GEOPORTALES Y SISTEMAS DE INFORMACION GEOGRAFICO E IMPLEMENTACION DE UN MAPA INTERACTIVO PARA LA UNIVERSIDAD CENTRAL</dc:title>
  <dc:creator>David</dc:creator>
  <cp:lastModifiedBy>David</cp:lastModifiedBy>
  <cp:revision>111</cp:revision>
  <dcterms:created xsi:type="dcterms:W3CDTF">2010-05-31T23:41:45Z</dcterms:created>
  <dcterms:modified xsi:type="dcterms:W3CDTF">2010-06-09T04:47:08Z</dcterms:modified>
</cp:coreProperties>
</file>