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58" r:id="rId6"/>
    <p:sldId id="267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A26D-2541-4258-BA9B-A88A5FE52D5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0F5B-AA19-4E08-8A05-9142963A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A26D-2541-4258-BA9B-A88A5FE52D5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0F5B-AA19-4E08-8A05-9142963A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A26D-2541-4258-BA9B-A88A5FE52D5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0F5B-AA19-4E08-8A05-9142963A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A26D-2541-4258-BA9B-A88A5FE52D5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0F5B-AA19-4E08-8A05-9142963A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A26D-2541-4258-BA9B-A88A5FE52D5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0F5B-AA19-4E08-8A05-9142963A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A26D-2541-4258-BA9B-A88A5FE52D5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0F5B-AA19-4E08-8A05-9142963A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9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A26D-2541-4258-BA9B-A88A5FE52D5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0F5B-AA19-4E08-8A05-9142963A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A26D-2541-4258-BA9B-A88A5FE52D5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0F5B-AA19-4E08-8A05-9142963A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1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A26D-2541-4258-BA9B-A88A5FE52D5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0F5B-AA19-4E08-8A05-9142963A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A26D-2541-4258-BA9B-A88A5FE52D5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0F5B-AA19-4E08-8A05-9142963A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3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A26D-2541-4258-BA9B-A88A5FE52D5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0F5B-AA19-4E08-8A05-9142963A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A26D-2541-4258-BA9B-A88A5FE52D5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0F5B-AA19-4E08-8A05-9142963A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2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213"/>
            <a:ext cx="9144000" cy="58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8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213"/>
            <a:ext cx="9144000" cy="58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213"/>
            <a:ext cx="9144000" cy="58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7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213"/>
            <a:ext cx="9144000" cy="58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213"/>
            <a:ext cx="9144000" cy="58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9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213"/>
            <a:ext cx="9144000" cy="5879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242" y="90684"/>
            <a:ext cx="2184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Feedback incorrect decision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3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213"/>
            <a:ext cx="9144000" cy="58795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242" y="90684"/>
            <a:ext cx="6189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Feedback correct decision – highlighted text will keep changing as per the step title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002750" y="2917012"/>
            <a:ext cx="1526519" cy="6045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213"/>
            <a:ext cx="9144000" cy="58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7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213"/>
            <a:ext cx="9144000" cy="58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1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213"/>
            <a:ext cx="9144000" cy="58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7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17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Sathe</dc:creator>
  <cp:lastModifiedBy>Raghav Sathe</cp:lastModifiedBy>
  <cp:revision>4</cp:revision>
  <dcterms:created xsi:type="dcterms:W3CDTF">2016-11-17T07:15:29Z</dcterms:created>
  <dcterms:modified xsi:type="dcterms:W3CDTF">2016-11-17T08:56:41Z</dcterms:modified>
</cp:coreProperties>
</file>