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18-04-09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18-04-09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18-04-09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18-04-09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18-04-09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Autofit/>
          </a:bodyPr>
          <a:lstStyle/>
          <a:p>
            <a:r>
              <a:rPr lang="en-GB" sz="4800" dirty="0"/>
              <a:t>Workflow Coordination with Security Features</a:t>
            </a:r>
            <a:r>
              <a:rPr lang="en-GB" sz="4800" dirty="0"/>
              <a:t>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Brandon Lange - B00688070</a:t>
            </a:r>
          </a:p>
          <a:p>
            <a:r>
              <a:rPr lang="en-GB" dirty="0"/>
              <a:t>Sarah Redmond - B00636646</a:t>
            </a:r>
          </a:p>
          <a:p>
            <a:r>
              <a:rPr lang="en-GB" dirty="0" err="1"/>
              <a:t>Yaser</a:t>
            </a:r>
            <a:r>
              <a:rPr lang="en-GB" dirty="0"/>
              <a:t> </a:t>
            </a:r>
            <a:r>
              <a:rPr lang="en-GB" dirty="0" err="1"/>
              <a:t>Alkayale</a:t>
            </a:r>
            <a:r>
              <a:rPr lang="en-GB" dirty="0"/>
              <a:t> – B00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4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2" y="155837"/>
            <a:ext cx="8814414" cy="6547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71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03" y="65088"/>
            <a:ext cx="6848956" cy="6622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341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15" y="83412"/>
            <a:ext cx="7717135" cy="6603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26788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89</TotalTime>
  <Words>17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 Black </vt:lpstr>
      <vt:lpstr>Workflow Coordination with Security Features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Coordination with Security Features </dc:title>
  <dc:creator>Sarah</dc:creator>
  <cp:lastModifiedBy>Sarah</cp:lastModifiedBy>
  <cp:revision>2</cp:revision>
  <dcterms:created xsi:type="dcterms:W3CDTF">2018-04-09T13:14:25Z</dcterms:created>
  <dcterms:modified xsi:type="dcterms:W3CDTF">2018-04-09T14:43:35Z</dcterms:modified>
</cp:coreProperties>
</file>