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67" r:id="rId2"/>
    <p:sldId id="368" r:id="rId3"/>
    <p:sldId id="372" r:id="rId4"/>
    <p:sldId id="371" r:id="rId5"/>
    <p:sldId id="370" r:id="rId6"/>
    <p:sldId id="373" r:id="rId7"/>
    <p:sldId id="369" r:id="rId8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0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79F9FF"/>
    <a:srgbClr val="00DFEA"/>
    <a:srgbClr val="1DF4FF"/>
    <a:srgbClr val="0098A1"/>
    <a:srgbClr val="BEE2E2"/>
    <a:srgbClr val="EBF6F6"/>
    <a:srgbClr val="777777"/>
    <a:srgbClr val="EF181E"/>
    <a:srgbClr val="96D2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 varScale="1">
        <p:scale>
          <a:sx n="142" d="100"/>
          <a:sy n="142" d="100"/>
        </p:scale>
        <p:origin x="-1686" y="-89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xmlns="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itel 1"/>
          <p:cNvSpPr txBox="1">
            <a:spLocks/>
          </p:cNvSpPr>
          <p:nvPr/>
        </p:nvSpPr>
        <p:spPr bwMode="auto">
          <a:xfrm>
            <a:off x="539550" y="1946139"/>
            <a:ext cx="4392484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LoRaWAN</a:t>
            </a:r>
            <a:r>
              <a:rPr kumimoji="0" lang="de-DE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Projekt</a:t>
            </a:r>
            <a:br>
              <a:rPr kumimoji="0" lang="de-DE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 </a:t>
            </a:r>
            <a:r>
              <a:rPr kumimoji="0" lang="de-DE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Projektanagement</a:t>
            </a:r>
            <a: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Auftraggeber: Technologiestiftung Berlin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3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Einfügen: Bild des Weges der Daten</a:t>
            </a:r>
          </a:p>
          <a:p>
            <a:pPr lvl="1"/>
            <a:r>
              <a:rPr lang="de-DE" dirty="0" smtClean="0"/>
              <a:t>Sensor -&gt; </a:t>
            </a:r>
            <a:r>
              <a:rPr lang="de-DE" dirty="0" err="1" smtClean="0"/>
              <a:t>Arduino</a:t>
            </a:r>
            <a:r>
              <a:rPr lang="de-DE" dirty="0" smtClean="0"/>
              <a:t> &amp; </a:t>
            </a:r>
            <a:r>
              <a:rPr lang="de-DE" dirty="0" err="1" smtClean="0"/>
              <a:t>Dragino</a:t>
            </a:r>
            <a:r>
              <a:rPr lang="de-DE" dirty="0" smtClean="0"/>
              <a:t> </a:t>
            </a:r>
            <a:r>
              <a:rPr lang="de-DE" dirty="0" err="1" smtClean="0"/>
              <a:t>Shield</a:t>
            </a:r>
            <a:r>
              <a:rPr lang="de-DE" dirty="0" smtClean="0"/>
              <a:t> -&gt; TTN -&gt; Server mit DB und Web-Frontend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192" y="2947559"/>
            <a:ext cx="639779" cy="639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336" y="3587338"/>
            <a:ext cx="971492" cy="676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6774" y="3135368"/>
            <a:ext cx="991971" cy="76400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6299" y="3030266"/>
            <a:ext cx="906170" cy="11141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2931" y="2841611"/>
            <a:ext cx="1675792" cy="1491454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4084189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2096651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875017" y="3415431"/>
            <a:ext cx="319562" cy="343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592532" y="2570525"/>
            <a:ext cx="5749746" cy="20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Aktueller Stand - fertig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Hardware gewählt &amp; bestellt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sendet Daten zum TTN</a:t>
            </a:r>
          </a:p>
          <a:p>
            <a:r>
              <a:rPr lang="de-DE" dirty="0" smtClean="0"/>
              <a:t>Server lädt Daten aus TTN</a:t>
            </a:r>
          </a:p>
          <a:p>
            <a:endParaRPr lang="de-DE" sz="5000" dirty="0" smtClean="0"/>
          </a:p>
          <a:p>
            <a:r>
              <a:rPr lang="de-DE" dirty="0" smtClean="0"/>
              <a:t>Hardware zusammenbauen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nimmt Messungen mittels Sensoren</a:t>
            </a:r>
          </a:p>
          <a:p>
            <a:r>
              <a:rPr lang="de-DE" dirty="0" smtClean="0"/>
              <a:t>Server speichert Daten in Datenbank</a:t>
            </a:r>
          </a:p>
          <a:p>
            <a:r>
              <a:rPr lang="de-DE" dirty="0" smtClean="0"/>
              <a:t>Server stellt Daten aus Datenbank Dritten zur Verfügung</a:t>
            </a:r>
          </a:p>
          <a:p>
            <a:r>
              <a:rPr lang="de-DE" dirty="0" smtClean="0"/>
              <a:t>Gehäuse festlegen, Stationen installieren</a:t>
            </a:r>
          </a:p>
          <a:p>
            <a:r>
              <a:rPr lang="de-DE" dirty="0" smtClean="0"/>
              <a:t>[TTN-Gateway installieren]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277723" y="3262063"/>
            <a:ext cx="8452486" cy="4260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Aktueller Stand - </a:t>
            </a:r>
            <a:r>
              <a:rPr kumimoji="0" lang="de-DE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F181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endParaRPr kumimoji="0" lang="de-DE" sz="2200" b="1" i="0" u="none" strike="noStrike" kern="0" cap="none" spc="0" normalizeH="0" baseline="0" noProof="0" dirty="0">
              <a:ln>
                <a:noFill/>
              </a:ln>
              <a:solidFill>
                <a:srgbClr val="EF181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Messstationen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Basis: </a:t>
            </a:r>
            <a:r>
              <a:rPr lang="de-DE" dirty="0" err="1" smtClean="0"/>
              <a:t>Arduino</a:t>
            </a:r>
            <a:r>
              <a:rPr lang="de-DE" dirty="0" smtClean="0"/>
              <a:t> mit </a:t>
            </a:r>
            <a:r>
              <a:rPr lang="de-DE" dirty="0" err="1" smtClean="0"/>
              <a:t>Dragino-Shield</a:t>
            </a:r>
            <a:endParaRPr lang="de-DE" dirty="0" smtClean="0"/>
          </a:p>
          <a:p>
            <a:r>
              <a:rPr lang="de-DE" dirty="0" smtClean="0"/>
              <a:t>Sensoren: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PH-Wert</a:t>
            </a:r>
          </a:p>
          <a:p>
            <a:pPr lvl="1"/>
            <a:r>
              <a:rPr lang="de-DE" dirty="0" smtClean="0"/>
              <a:t>Trübung</a:t>
            </a:r>
          </a:p>
          <a:p>
            <a:pPr lvl="1"/>
            <a:r>
              <a:rPr lang="de-DE" dirty="0" smtClean="0"/>
              <a:t>[Leitfähigkeit]</a:t>
            </a:r>
          </a:p>
          <a:p>
            <a:pPr lvl="1"/>
            <a:r>
              <a:rPr lang="de-DE" dirty="0" smtClean="0"/>
              <a:t>[gelöster Sauerstoff]</a:t>
            </a:r>
            <a:endParaRPr lang="de-DE" dirty="0"/>
          </a:p>
        </p:txBody>
      </p:sp>
      <p:pic>
        <p:nvPicPr>
          <p:cNvPr id="1028" name="Picture 4" descr="https://statics3.seeedstudio.com/upload/img/20160520041752-9524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007" y="3990109"/>
            <a:ext cx="3212177" cy="2409133"/>
          </a:xfrm>
          <a:prstGeom prst="rect">
            <a:avLst/>
          </a:prstGeom>
          <a:noFill/>
        </p:spPr>
      </p:pic>
      <p:pic>
        <p:nvPicPr>
          <p:cNvPr id="1030" name="Picture 6" descr="File:Analog pH Meter K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569" y="4494039"/>
            <a:ext cx="2538483" cy="1690630"/>
          </a:xfrm>
          <a:prstGeom prst="rect">
            <a:avLst/>
          </a:prstGeom>
          <a:noFill/>
        </p:spPr>
      </p:pic>
      <p:pic>
        <p:nvPicPr>
          <p:cNvPr id="1026" name="Picture 2" descr="http://static.arduino.org/media/k2/galleries/90/A000066-Arduino-Uno-TH-2tr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381" y="4002578"/>
            <a:ext cx="3218815" cy="2414111"/>
          </a:xfrm>
          <a:prstGeom prst="rect">
            <a:avLst/>
          </a:prstGeom>
          <a:noFill/>
        </p:spPr>
      </p:pic>
      <p:pic>
        <p:nvPicPr>
          <p:cNvPr id="1032" name="Picture 8" descr="https://cdn.sparkfun.com/assets/parts/6/4/1/2/11050-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709" y="1288474"/>
            <a:ext cx="2261061" cy="2261061"/>
          </a:xfrm>
          <a:prstGeom prst="rect">
            <a:avLst/>
          </a:prstGeom>
          <a:noFill/>
        </p:spPr>
      </p:pic>
      <p:pic>
        <p:nvPicPr>
          <p:cNvPr id="1034" name="Picture 10" descr="productphot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6193" y="1645921"/>
            <a:ext cx="2543693" cy="1695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25.04.17: </a:t>
            </a:r>
            <a:r>
              <a:rPr lang="de-DE" dirty="0" err="1" smtClean="0">
                <a:solidFill>
                  <a:srgbClr val="79F9FF"/>
                </a:solidFill>
              </a:rPr>
              <a:t>Kickoff</a:t>
            </a:r>
            <a:r>
              <a:rPr lang="de-DE" dirty="0" smtClean="0">
                <a:solidFill>
                  <a:srgbClr val="79F9FF"/>
                </a:solidFill>
              </a:rPr>
              <a:t>-Meeting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02.05.17: Projektauftrag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05.05.17: Erstes </a:t>
            </a:r>
            <a:r>
              <a:rPr lang="de-DE" dirty="0" err="1" smtClean="0">
                <a:solidFill>
                  <a:srgbClr val="79F9FF"/>
                </a:solidFill>
              </a:rPr>
              <a:t>LoRaWAN</a:t>
            </a:r>
            <a:r>
              <a:rPr lang="de-DE" dirty="0" smtClean="0">
                <a:solidFill>
                  <a:srgbClr val="79F9FF"/>
                </a:solidFill>
              </a:rPr>
              <a:t>-Community-Treffen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17.05.17: Zweites Meeting mit der TSB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01.06.17: Erstes Testmessung am Kupfergraben/Spree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06.06.17: Lastenheft </a:t>
            </a:r>
          </a:p>
          <a:p>
            <a:pPr>
              <a:buClr>
                <a:srgbClr val="FFA7A7"/>
              </a:buClr>
            </a:pPr>
            <a:r>
              <a:rPr lang="de-DE" dirty="0" smtClean="0">
                <a:solidFill>
                  <a:srgbClr val="79F9FF"/>
                </a:solidFill>
              </a:rPr>
              <a:t>07.06.17: Drittes Meeting mit der TSB </a:t>
            </a:r>
          </a:p>
          <a:p>
            <a:r>
              <a:rPr lang="de-DE" dirty="0" smtClean="0"/>
              <a:t>13.06.17: Erstes Meeting mit dem Verein </a:t>
            </a:r>
            <a:r>
              <a:rPr lang="de-DE" dirty="0" err="1" smtClean="0"/>
              <a:t>Flussbad</a:t>
            </a:r>
            <a:r>
              <a:rPr lang="de-DE" dirty="0" smtClean="0"/>
              <a:t> Berlin </a:t>
            </a:r>
          </a:p>
          <a:p>
            <a:r>
              <a:rPr lang="de-DE" dirty="0" smtClean="0"/>
              <a:t>21.06.17: Pflichtenheft </a:t>
            </a:r>
          </a:p>
          <a:p>
            <a:r>
              <a:rPr lang="de-DE" dirty="0" smtClean="0"/>
              <a:t>XX.07.17: Inbetriebnahme von Messstation[en]</a:t>
            </a:r>
          </a:p>
          <a:p>
            <a:r>
              <a:rPr lang="de-DE" dirty="0" smtClean="0"/>
              <a:t>28.07.17: Projektabschluss 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esentation_Meeting_13.06.2017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0</TotalTime>
  <Words>217</Words>
  <Application>Microsoft Office PowerPoint</Application>
  <PresentationFormat>Bildschirmpräsentation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Praesentation_Meeting_13.06.2017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Windows-Benutzer</dc:creator>
  <cp:lastModifiedBy>Windows-Benutzer</cp:lastModifiedBy>
  <cp:revision>15</cp:revision>
  <cp:lastPrinted>2013-12-18T10:34:56Z</cp:lastPrinted>
  <dcterms:created xsi:type="dcterms:W3CDTF">2017-06-11T14:03:36Z</dcterms:created>
  <dcterms:modified xsi:type="dcterms:W3CDTF">2017-06-13T04:40:21Z</dcterms:modified>
</cp:coreProperties>
</file>