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2.jpeg" ContentType="image/jpeg"/>
  <Override PartName="/ppt/media/image21.jpeg" ContentType="image/jpeg"/>
  <Override PartName="/ppt/media/image20.jpeg" ContentType="image/jpeg"/>
  <Override PartName="/ppt/media/image4.png" ContentType="image/png"/>
  <Override PartName="/ppt/media/image19.jpeg" ContentType="image/jpeg"/>
  <Override PartName="/ppt/media/image1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7.png" ContentType="image/png"/>
  <Override PartName="/ppt/media/image6.jpeg" ContentType="image/jpeg"/>
  <Override PartName="/ppt/media/image5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76200" y="493272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5552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7620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20004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2352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2352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20004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37620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376200" y="3616560"/>
            <a:ext cx="8350920" cy="25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835092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620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376200" y="3616560"/>
            <a:ext cx="8350920" cy="25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5552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76200" y="493272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76200" y="493272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5552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37620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20004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23520" y="361656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2352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20004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376200" y="4932720"/>
            <a:ext cx="268884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835092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620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25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55520" y="493272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7620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55520" y="3616560"/>
            <a:ext cx="407520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76200" y="4932720"/>
            <a:ext cx="8350920" cy="120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rcRect l="0" t="0" r="62518" b="0"/>
          <a:stretch/>
        </p:blipFill>
        <p:spPr>
          <a:xfrm>
            <a:off x="6979680" y="21600"/>
            <a:ext cx="1773000" cy="8236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3"/>
          <a:srcRect l="37281" t="0" r="0" b="0"/>
          <a:stretch/>
        </p:blipFill>
        <p:spPr>
          <a:xfrm>
            <a:off x="294480" y="21600"/>
            <a:ext cx="2966400" cy="82368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 descr=""/>
          <p:cNvPicPr/>
          <p:nvPr/>
        </p:nvPicPr>
        <p:blipFill>
          <a:blip r:embed="rId4"/>
          <a:stretch/>
        </p:blipFill>
        <p:spPr>
          <a:xfrm>
            <a:off x="5220720" y="260640"/>
            <a:ext cx="3533040" cy="952920"/>
          </a:xfrm>
          <a:prstGeom prst="rect">
            <a:avLst/>
          </a:prstGeom>
          <a:ln>
            <a:noFill/>
          </a:ln>
        </p:spPr>
      </p:pic>
      <p:pic>
        <p:nvPicPr>
          <p:cNvPr id="5" name="Picture 16" descr=""/>
          <p:cNvPicPr/>
          <p:nvPr/>
        </p:nvPicPr>
        <p:blipFill>
          <a:blip r:embed="rId5"/>
          <a:srcRect l="0" t="0" r="0" b="-2078"/>
          <a:stretch/>
        </p:blipFill>
        <p:spPr>
          <a:xfrm>
            <a:off x="5220000" y="2659320"/>
            <a:ext cx="3456000" cy="213732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380520" y="549360"/>
            <a:ext cx="4679640" cy="438552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52680" y="2382120"/>
            <a:ext cx="3780000" cy="1387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de-DE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360" y="516420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1882800" y="515736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3257640" y="516420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body"/>
          </p:nvPr>
        </p:nvSpPr>
        <p:spPr>
          <a:xfrm>
            <a:off x="4639680" y="516420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6011280" y="516420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7386120" y="5164200"/>
            <a:ext cx="1259640" cy="125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1"/>
          <p:cNvSpPr/>
          <p:nvPr/>
        </p:nvSpPr>
        <p:spPr>
          <a:xfrm>
            <a:off x="380520" y="5049360"/>
            <a:ext cx="8372880" cy="3564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2"/>
          <p:cNvSpPr/>
          <p:nvPr/>
        </p:nvSpPr>
        <p:spPr>
          <a:xfrm>
            <a:off x="395640" y="6507000"/>
            <a:ext cx="8372880" cy="3564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Picture 2" descr=""/>
          <p:cNvPicPr/>
          <p:nvPr/>
        </p:nvPicPr>
        <p:blipFill>
          <a:blip r:embed="rId2"/>
          <a:srcRect l="0" t="0" r="62518" b="0"/>
          <a:stretch/>
        </p:blipFill>
        <p:spPr>
          <a:xfrm>
            <a:off x="6979680" y="21600"/>
            <a:ext cx="1773000" cy="823680"/>
          </a:xfrm>
          <a:prstGeom prst="rect">
            <a:avLst/>
          </a:prstGeom>
          <a:ln>
            <a:noFill/>
          </a:ln>
        </p:spPr>
      </p:pic>
      <p:pic>
        <p:nvPicPr>
          <p:cNvPr id="54" name="Picture 2" descr=""/>
          <p:cNvPicPr/>
          <p:nvPr/>
        </p:nvPicPr>
        <p:blipFill>
          <a:blip r:embed="rId3"/>
          <a:srcRect l="37281" t="0" r="0" b="0"/>
          <a:stretch/>
        </p:blipFill>
        <p:spPr>
          <a:xfrm>
            <a:off x="294480" y="21600"/>
            <a:ext cx="2966400" cy="823680"/>
          </a:xfrm>
          <a:prstGeom prst="rect">
            <a:avLst/>
          </a:prstGeom>
          <a:ln>
            <a:noFill/>
          </a:ln>
        </p:spPr>
      </p:pic>
      <p:sp>
        <p:nvSpPr>
          <p:cNvPr id="55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8432640" y="6461640"/>
            <a:ext cx="334800" cy="3348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76200" y="3616560"/>
            <a:ext cx="8350920" cy="2519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Bild durch Klicken auf Symbol hinzufügen</a:t>
            </a:r>
            <a:endParaRPr b="1" lang="de-DE" sz="18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/>
          </p:nvPr>
        </p:nvSpPr>
        <p:spPr>
          <a:xfrm>
            <a:off x="372600" y="6556320"/>
            <a:ext cx="4893840" cy="266400"/>
          </a:xfrm>
          <a:prstGeom prst="rect">
            <a:avLst/>
          </a:prstGeom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Titel der Präsentation – Name Vortragende/-r – Datum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/>
          </p:nvPr>
        </p:nvSpPr>
        <p:spPr>
          <a:xfrm>
            <a:off x="6530040" y="6540840"/>
            <a:ext cx="2133360" cy="239400"/>
          </a:xfrm>
          <a:prstGeom prst="rect">
            <a:avLst/>
          </a:prstGeom>
        </p:spPr>
        <p:txBody>
          <a:bodyPr rIns="0" tIns="0"/>
          <a:p>
            <a:pPr algn="r">
              <a:lnSpc>
                <a:spcPct val="100000"/>
              </a:lnSpc>
            </a:pPr>
            <a:fld id="{0EA4E663-D486-4F6C-82F6-577C11C9BD57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275040" y="1189440"/>
            <a:ext cx="8452080" cy="4258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de-DE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Textmasterformate durch Klicken bearbeiten</a:t>
            </a:r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body"/>
          </p:nvPr>
        </p:nvSpPr>
        <p:spPr>
          <a:xfrm>
            <a:off x="275040" y="1798920"/>
            <a:ext cx="8452080" cy="4327200"/>
          </a:xfrm>
          <a:prstGeom prst="rect">
            <a:avLst/>
          </a:prstGeom>
        </p:spPr>
        <p:txBody>
          <a:bodyPr lIns="90000" rIns="90000" tIns="45000" bIns="45000"/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Textmasterformate durch Klicken bearbeiten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36" descr=""/>
          <p:cNvPicPr/>
          <p:nvPr/>
        </p:nvPicPr>
        <p:blipFill>
          <a:blip r:embed="rId1"/>
          <a:stretch/>
        </p:blipFill>
        <p:spPr>
          <a:xfrm>
            <a:off x="504360" y="5164200"/>
            <a:ext cx="1259640" cy="1259640"/>
          </a:xfrm>
          <a:prstGeom prst="rect">
            <a:avLst/>
          </a:prstGeom>
          <a:ln w="28440"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1882800" y="5157360"/>
            <a:ext cx="1259640" cy="1259640"/>
          </a:xfrm>
          <a:prstGeom prst="rect">
            <a:avLst/>
          </a:prstGeom>
          <a:ln w="28440">
            <a:noFill/>
          </a:ln>
        </p:spPr>
      </p:pic>
      <p:pic>
        <p:nvPicPr>
          <p:cNvPr id="101" name="Picture 2" descr=""/>
          <p:cNvPicPr/>
          <p:nvPr/>
        </p:nvPicPr>
        <p:blipFill>
          <a:blip r:embed="rId3"/>
          <a:stretch/>
        </p:blipFill>
        <p:spPr>
          <a:xfrm>
            <a:off x="6011280" y="5164200"/>
            <a:ext cx="1259640" cy="1259640"/>
          </a:xfrm>
          <a:prstGeom prst="rect">
            <a:avLst/>
          </a:prstGeom>
          <a:ln w="28440"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4"/>
          <a:stretch/>
        </p:blipFill>
        <p:spPr>
          <a:xfrm>
            <a:off x="7386120" y="5164200"/>
            <a:ext cx="1259640" cy="1259640"/>
          </a:xfrm>
          <a:prstGeom prst="rect">
            <a:avLst/>
          </a:prstGeom>
          <a:ln w="28440">
            <a:noFill/>
          </a:ln>
        </p:spPr>
      </p:pic>
      <p:pic>
        <p:nvPicPr>
          <p:cNvPr id="103" name="Picture 2" descr=""/>
          <p:cNvPicPr/>
          <p:nvPr/>
        </p:nvPicPr>
        <p:blipFill>
          <a:blip r:embed="rId5"/>
          <a:stretch/>
        </p:blipFill>
        <p:spPr>
          <a:xfrm>
            <a:off x="3257640" y="5164200"/>
            <a:ext cx="1259640" cy="1259640"/>
          </a:xfrm>
          <a:prstGeom prst="rect">
            <a:avLst/>
          </a:prstGeom>
          <a:ln w="28440">
            <a:noFill/>
          </a:ln>
        </p:spPr>
      </p:pic>
      <p:pic>
        <p:nvPicPr>
          <p:cNvPr id="104" name="Bildplatzhalter 4" descr=""/>
          <p:cNvPicPr/>
          <p:nvPr/>
        </p:nvPicPr>
        <p:blipFill>
          <a:blip r:embed="rId6"/>
          <a:stretch/>
        </p:blipFill>
        <p:spPr>
          <a:xfrm>
            <a:off x="4639680" y="5164200"/>
            <a:ext cx="1259640" cy="1259640"/>
          </a:xfrm>
          <a:prstGeom prst="rect">
            <a:avLst/>
          </a:prstGeom>
          <a:ln w="2844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539640" y="1550160"/>
            <a:ext cx="4392000" cy="33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LoRaWAN Projekt</a:t>
            </a:r>
            <a:br/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 Projektanagement</a:t>
            </a:r>
            <a:br/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Auftraggeber: Technologiestiftung Berlin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72600" y="6556320"/>
            <a:ext cx="4893840" cy="266400"/>
          </a:xfrm>
          <a:prstGeom prst="rect">
            <a:avLst/>
          </a:prstGeom>
          <a:noFill/>
          <a:ln>
            <a:noFill/>
          </a:ln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LoRaWAN Projekt – Modul Projektmanagement – Auftraggeber Technologiestiftung Berlin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530040" y="6540840"/>
            <a:ext cx="2133360" cy="239400"/>
          </a:xfrm>
          <a:prstGeom prst="rect">
            <a:avLst/>
          </a:prstGeom>
          <a:noFill/>
          <a:ln>
            <a:noFill/>
          </a:ln>
        </p:spPr>
        <p:txBody>
          <a:bodyPr rIns="0" tIns="0"/>
          <a:p>
            <a:pPr algn="r">
              <a:lnSpc>
                <a:spcPct val="100000"/>
              </a:lnSpc>
            </a:pPr>
            <a:fld id="{46CD6E72-8649-4CD7-945F-BE107F33213E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275040" y="1189440"/>
            <a:ext cx="8452080" cy="42588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de-DE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Konzept</a:t>
            </a:r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275040" y="1798920"/>
            <a:ext cx="8452080" cy="432720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Grafik 6" descr=""/>
          <p:cNvPicPr/>
          <p:nvPr/>
        </p:nvPicPr>
        <p:blipFill>
          <a:blip r:embed="rId1"/>
          <a:stretch/>
        </p:blipFill>
        <p:spPr>
          <a:xfrm>
            <a:off x="921240" y="2947680"/>
            <a:ext cx="639360" cy="639360"/>
          </a:xfrm>
          <a:prstGeom prst="rect">
            <a:avLst/>
          </a:prstGeom>
          <a:ln>
            <a:noFill/>
          </a:ln>
        </p:spPr>
      </p:pic>
      <p:pic>
        <p:nvPicPr>
          <p:cNvPr id="111" name="Grafik 7" descr=""/>
          <p:cNvPicPr/>
          <p:nvPr/>
        </p:nvPicPr>
        <p:blipFill>
          <a:blip r:embed="rId2"/>
          <a:stretch/>
        </p:blipFill>
        <p:spPr>
          <a:xfrm>
            <a:off x="755280" y="3587400"/>
            <a:ext cx="971280" cy="676440"/>
          </a:xfrm>
          <a:prstGeom prst="rect">
            <a:avLst/>
          </a:prstGeom>
          <a:ln>
            <a:noFill/>
          </a:ln>
        </p:spPr>
      </p:pic>
      <p:pic>
        <p:nvPicPr>
          <p:cNvPr id="112" name="Grafik 8" descr=""/>
          <p:cNvPicPr/>
          <p:nvPr/>
        </p:nvPicPr>
        <p:blipFill>
          <a:blip r:embed="rId3"/>
          <a:stretch/>
        </p:blipFill>
        <p:spPr>
          <a:xfrm>
            <a:off x="2756880" y="3135240"/>
            <a:ext cx="991440" cy="763560"/>
          </a:xfrm>
          <a:prstGeom prst="rect">
            <a:avLst/>
          </a:prstGeom>
          <a:ln>
            <a:noFill/>
          </a:ln>
        </p:spPr>
      </p:pic>
      <p:pic>
        <p:nvPicPr>
          <p:cNvPr id="113" name="Grafik 9" descr=""/>
          <p:cNvPicPr/>
          <p:nvPr/>
        </p:nvPicPr>
        <p:blipFill>
          <a:blip r:embed="rId4"/>
          <a:stretch/>
        </p:blipFill>
        <p:spPr>
          <a:xfrm>
            <a:off x="4686120" y="3030120"/>
            <a:ext cx="905760" cy="1113840"/>
          </a:xfrm>
          <a:prstGeom prst="rect">
            <a:avLst/>
          </a:prstGeom>
          <a:ln>
            <a:noFill/>
          </a:ln>
        </p:spPr>
      </p:pic>
      <p:pic>
        <p:nvPicPr>
          <p:cNvPr id="114" name="Grafik 10" descr=""/>
          <p:cNvPicPr/>
          <p:nvPr/>
        </p:nvPicPr>
        <p:blipFill>
          <a:blip r:embed="rId5"/>
          <a:stretch/>
        </p:blipFill>
        <p:spPr>
          <a:xfrm>
            <a:off x="6543000" y="2841480"/>
            <a:ext cx="1675440" cy="149112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4084200" y="3415320"/>
            <a:ext cx="319320" cy="343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096640" y="3415320"/>
            <a:ext cx="319320" cy="343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5874840" y="3415320"/>
            <a:ext cx="319320" cy="3434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592560" y="2570400"/>
            <a:ext cx="5749560" cy="2033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72600" y="6556320"/>
            <a:ext cx="4893840" cy="266400"/>
          </a:xfrm>
          <a:prstGeom prst="rect">
            <a:avLst/>
          </a:prstGeom>
          <a:noFill/>
          <a:ln>
            <a:noFill/>
          </a:ln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LoRaWAN Projekt – Modul Projektmanagement – Auftraggeber Technologiestiftung Berlin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530040" y="6540840"/>
            <a:ext cx="2133360" cy="239400"/>
          </a:xfrm>
          <a:prstGeom prst="rect">
            <a:avLst/>
          </a:prstGeom>
          <a:noFill/>
          <a:ln>
            <a:noFill/>
          </a:ln>
        </p:spPr>
        <p:txBody>
          <a:bodyPr rIns="0" tIns="0"/>
          <a:p>
            <a:pPr algn="r">
              <a:lnSpc>
                <a:spcPct val="100000"/>
              </a:lnSpc>
            </a:pPr>
            <a:fld id="{553F7513-F008-45FF-BE1E-3FB31885E204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275040" y="1189440"/>
            <a:ext cx="8452080" cy="42588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de-DE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Aktueller Stand - fertig</a:t>
            </a:r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275040" y="1798920"/>
            <a:ext cx="8452080" cy="451044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gewählt &amp; bestellt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Arduino sendet Daten zum TTN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lädt Daten aus TTN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zusammenbauen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Arduino nimmt Messungen mittels Sensoren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speichert Daten in Datenbank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stellt Daten aus Datenbank Dritten zur Verfügung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Gehäuse festlegen, Stationen installieren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[TTN-Gateway installieren]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277560" y="3261960"/>
            <a:ext cx="84520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en-US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Aktueller Stand - ToDo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72600" y="6556320"/>
            <a:ext cx="4893840" cy="266400"/>
          </a:xfrm>
          <a:prstGeom prst="rect">
            <a:avLst/>
          </a:prstGeom>
          <a:noFill/>
          <a:ln>
            <a:noFill/>
          </a:ln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LoRaWAN Projekt – Modul Projektmanagement – Auftraggeber Technologiestiftung Berlin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530040" y="6540840"/>
            <a:ext cx="2133360" cy="239400"/>
          </a:xfrm>
          <a:prstGeom prst="rect">
            <a:avLst/>
          </a:prstGeom>
          <a:noFill/>
          <a:ln>
            <a:noFill/>
          </a:ln>
        </p:spPr>
        <p:txBody>
          <a:bodyPr rIns="0" tIns="0"/>
          <a:p>
            <a:pPr algn="r">
              <a:lnSpc>
                <a:spcPct val="100000"/>
              </a:lnSpc>
            </a:pPr>
            <a:fld id="{1FCF763F-AD56-46C8-9E64-F32605D8C331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275040" y="1189440"/>
            <a:ext cx="8452080" cy="42588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de-DE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Messstationen</a:t>
            </a:r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275040" y="1798920"/>
            <a:ext cx="8452080" cy="432720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Basis: Arduino mit Dragino-Shield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Sensoren: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Temperatur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PH-Wert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Trübung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[Leitfähigkeit]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143640">
              <a:lnSpc>
                <a:spcPct val="100000"/>
              </a:lnSpc>
              <a:buClr>
                <a:srgbClr val="0098a1"/>
              </a:buClr>
              <a:buSzPct val="70000"/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[gelöster Sauerstoff]</a:t>
            </a:r>
            <a:endParaRPr b="1" lang="de-DE" sz="1600" spc="-1" strike="noStrike">
              <a:solidFill>
                <a:srgbClr val="0098a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3029040" y="4023360"/>
            <a:ext cx="3211920" cy="2087640"/>
          </a:xfrm>
          <a:prstGeom prst="rect">
            <a:avLst/>
          </a:prstGeom>
          <a:ln>
            <a:noFill/>
          </a:ln>
        </p:spPr>
      </p:pic>
      <p:pic>
        <p:nvPicPr>
          <p:cNvPr id="129" name="Picture 6" descr=""/>
          <p:cNvPicPr/>
          <p:nvPr/>
        </p:nvPicPr>
        <p:blipFill>
          <a:blip r:embed="rId2"/>
          <a:stretch/>
        </p:blipFill>
        <p:spPr>
          <a:xfrm>
            <a:off x="5943600" y="3959640"/>
            <a:ext cx="2538000" cy="1690200"/>
          </a:xfrm>
          <a:prstGeom prst="rect">
            <a:avLst/>
          </a:prstGeom>
          <a:ln>
            <a:noFill/>
          </a:ln>
        </p:spPr>
      </p:pic>
      <p:pic>
        <p:nvPicPr>
          <p:cNvPr id="130" name="Picture 2" descr=""/>
          <p:cNvPicPr/>
          <p:nvPr/>
        </p:nvPicPr>
        <p:blipFill>
          <a:blip r:embed="rId3"/>
          <a:stretch/>
        </p:blipFill>
        <p:spPr>
          <a:xfrm>
            <a:off x="392040" y="3747240"/>
            <a:ext cx="3075840" cy="2306880"/>
          </a:xfrm>
          <a:prstGeom prst="rect">
            <a:avLst/>
          </a:prstGeom>
          <a:ln>
            <a:noFill/>
          </a:ln>
        </p:spPr>
      </p:pic>
      <p:pic>
        <p:nvPicPr>
          <p:cNvPr id="131" name="Picture 8" descr=""/>
          <p:cNvPicPr/>
          <p:nvPr/>
        </p:nvPicPr>
        <p:blipFill>
          <a:blip r:embed="rId4"/>
          <a:stretch/>
        </p:blipFill>
        <p:spPr>
          <a:xfrm>
            <a:off x="4206240" y="210312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132" name="Picture 10" descr=""/>
          <p:cNvPicPr/>
          <p:nvPr/>
        </p:nvPicPr>
        <p:blipFill>
          <a:blip r:embed="rId5"/>
          <a:stretch/>
        </p:blipFill>
        <p:spPr>
          <a:xfrm>
            <a:off x="6159960" y="1834560"/>
            <a:ext cx="2543400" cy="16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72600" y="6556320"/>
            <a:ext cx="4893840" cy="266400"/>
          </a:xfrm>
          <a:prstGeom prst="rect">
            <a:avLst/>
          </a:prstGeom>
          <a:noFill/>
          <a:ln>
            <a:noFill/>
          </a:ln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LoRaWAN Projekt – Modul Projektmanagement – Auftraggeber Technologiestiftung Berlin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530040" y="6540840"/>
            <a:ext cx="2133360" cy="239400"/>
          </a:xfrm>
          <a:prstGeom prst="rect">
            <a:avLst/>
          </a:prstGeom>
          <a:noFill/>
          <a:ln>
            <a:noFill/>
          </a:ln>
        </p:spPr>
        <p:txBody>
          <a:bodyPr rIns="0" tIns="0"/>
          <a:p>
            <a:pPr algn="r">
              <a:lnSpc>
                <a:spcPct val="100000"/>
              </a:lnSpc>
            </a:pPr>
            <a:fld id="{BED63340-6006-4421-9177-C897957E0957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275040" y="1189440"/>
            <a:ext cx="8452080" cy="42588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660"/>
              </a:spcBef>
            </a:pPr>
            <a:r>
              <a:rPr b="1" lang="de-DE" sz="2200" spc="-1" strike="noStrike">
                <a:solidFill>
                  <a:srgbClr val="ef181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Zeitplan</a:t>
            </a:r>
            <a:endParaRPr b="1" lang="de-DE" sz="22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275040" y="1798920"/>
            <a:ext cx="8452080" cy="432720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/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25.04.17: Kickoff-Meeting mit der TSB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02.05.17: Projektauftrag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05.05.17: Erstes LoRaWAN-Community-Treffen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17.05.17: Zweites Meeting mit der TSB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01.06.17: Erstes Testmessung am Kupfergraben/Spree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06.06.17: Lastenheft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a7a7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79f9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07.06.17: Drittes Meeting mit der TSB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13.06.17: Erstes Meeting mit dem Verein Flussbad Berlin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21.06.17: Pflichtenheft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XX.07.17: Inbetriebnahme von Messstation[en]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8000" indent="-287640">
              <a:lnSpc>
                <a:spcPct val="100000"/>
              </a:lnSpc>
              <a:spcBef>
                <a:spcPts val="1199"/>
              </a:spcBef>
              <a:buClr>
                <a:srgbClr val="ff1919"/>
              </a:buClr>
              <a:buFont typeface="Wingdings" charset="2"/>
              <a:buChar char=""/>
            </a:pPr>
            <a:r>
              <a:rPr b="0" lang="de-DE" sz="160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28.07.17: Projektabschluss </a:t>
            </a:r>
            <a:endParaRPr b="1" lang="de-DE" sz="16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72600" y="6556320"/>
            <a:ext cx="4893840" cy="266400"/>
          </a:xfrm>
          <a:prstGeom prst="rect">
            <a:avLst/>
          </a:prstGeom>
          <a:noFill/>
          <a:ln>
            <a:noFill/>
          </a:ln>
        </p:spPr>
        <p:txBody>
          <a:bodyPr lIns="0" tIns="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98a1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LoRaWAN Projekt – Modul Projektmanagement – Auftraggeber Technologiestiftung Berlin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530040" y="6540840"/>
            <a:ext cx="2133360" cy="239400"/>
          </a:xfrm>
          <a:prstGeom prst="rect">
            <a:avLst/>
          </a:prstGeom>
          <a:noFill/>
          <a:ln>
            <a:noFill/>
          </a:ln>
        </p:spPr>
        <p:txBody>
          <a:bodyPr rIns="0" tIns="0"/>
          <a:p>
            <a:pPr algn="r">
              <a:lnSpc>
                <a:spcPct val="100000"/>
              </a:lnSpc>
            </a:pPr>
            <a:fld id="{2F44170E-D77E-412A-A792-CD09A95BFB4C}" type="slidenum"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275040" y="1798920"/>
            <a:ext cx="8452080" cy="4327200"/>
          </a:xfrm>
          <a:prstGeom prst="rect">
            <a:avLst/>
          </a:prstGeom>
          <a:noFill/>
          <a:ln w="28440">
            <a:solidFill>
              <a:srgbClr val="0098a1"/>
            </a:solidFill>
            <a:round/>
          </a:ln>
        </p:spPr>
        <p:txBody>
          <a:bodyPr lIns="90000" rIns="90000" tIns="45000" bIns="45000" anchor="ctr"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6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DEMO</a:t>
            </a:r>
            <a:endParaRPr b="1" lang="de-DE" sz="6000" spc="-1" strike="noStrike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Praesentation_Meeting_13.06.2017</Template>
  <TotalTime>6</TotalTime>
  <Application>LibreOffice/5.3.3.2$Linux_X86_64 LibreOffice_project/30m0$Build-2</Application>
  <Words>211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2017-06-11T14:03:36Z</dcterms:created>
  <dc:creator>Windows-Benutzer</dc:creator>
  <dc:description/>
  <dc:language>en-US</dc:language>
  <cp:lastModifiedBy/>
  <cp:lastPrinted>2013-12-18T10:34:56Z</cp:lastPrinted>
  <dcterms:modified xsi:type="dcterms:W3CDTF">2017-06-13T14:18:55Z</dcterms:modified>
  <cp:revision>17</cp:revision>
  <dc:subject/>
  <dc:title>Titel der Veranstaltung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