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2.jpeg" ContentType="image/jpeg"/>
  <Override PartName="/ppt/media/image21.jpeg" ContentType="image/jpeg"/>
  <Override PartName="/ppt/media/image20.jpeg" ContentType="image/jpeg"/>
  <Override PartName="/ppt/media/image4.png" ContentType="image/png"/>
  <Override PartName="/ppt/media/image19.jpeg" ContentType="image/jpeg"/>
  <Override PartName="/ppt/media/image18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7.png" ContentType="image/png"/>
  <Override PartName="/ppt/media/image6.jpeg" ContentType="image/jpeg"/>
  <Override PartName="/ppt/media/image5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835092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76200" y="4932720"/>
            <a:ext cx="835092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55520" y="493272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76200" y="493272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200040" y="361656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23520" y="361656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23520" y="493272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200040" y="493272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376200" y="493272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376200" y="3616560"/>
            <a:ext cx="8350920" cy="25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835092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6200" y="493272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376200" y="3616560"/>
            <a:ext cx="8350920" cy="25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55520" y="493272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76200" y="4932720"/>
            <a:ext cx="835092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835092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76200" y="4932720"/>
            <a:ext cx="835092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55520" y="493272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376200" y="493272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200040" y="361656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23520" y="361656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23520" y="493272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3200040" y="493272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376200" y="493272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835092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6200" y="493272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55520" y="493272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76200" y="4932720"/>
            <a:ext cx="835092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380520" y="650052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rcRect l="0" t="0" r="62518" b="0"/>
          <a:stretch/>
        </p:blipFill>
        <p:spPr>
          <a:xfrm>
            <a:off x="6979680" y="21600"/>
            <a:ext cx="1773000" cy="82368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"/>
          <p:cNvPicPr/>
          <p:nvPr/>
        </p:nvPicPr>
        <p:blipFill>
          <a:blip r:embed="rId3"/>
          <a:srcRect l="37281" t="0" r="0" b="0"/>
          <a:stretch/>
        </p:blipFill>
        <p:spPr>
          <a:xfrm>
            <a:off x="294480" y="21600"/>
            <a:ext cx="2966400" cy="82368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380520" y="76140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" descr=""/>
          <p:cNvPicPr/>
          <p:nvPr/>
        </p:nvPicPr>
        <p:blipFill>
          <a:blip r:embed="rId4"/>
          <a:stretch/>
        </p:blipFill>
        <p:spPr>
          <a:xfrm>
            <a:off x="5220720" y="260640"/>
            <a:ext cx="3533040" cy="952920"/>
          </a:xfrm>
          <a:prstGeom prst="rect">
            <a:avLst/>
          </a:prstGeom>
          <a:ln>
            <a:noFill/>
          </a:ln>
        </p:spPr>
      </p:pic>
      <p:pic>
        <p:nvPicPr>
          <p:cNvPr id="5" name="Picture 16" descr=""/>
          <p:cNvPicPr/>
          <p:nvPr/>
        </p:nvPicPr>
        <p:blipFill>
          <a:blip r:embed="rId5"/>
          <a:srcRect l="0" t="0" r="0" b="-2078"/>
          <a:stretch/>
        </p:blipFill>
        <p:spPr>
          <a:xfrm>
            <a:off x="5220000" y="2659320"/>
            <a:ext cx="3456000" cy="213732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380520" y="549360"/>
            <a:ext cx="4679640" cy="4385520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52680" y="2382120"/>
            <a:ext cx="3780000" cy="1387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der 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Veranstaltung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360" y="5164200"/>
            <a:ext cx="1259640" cy="12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Bild durch Klicken auf Symbol hinzufügen</a:t>
            </a:r>
            <a:endParaRPr b="1" lang="de-DE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1882800" y="5157360"/>
            <a:ext cx="1259640" cy="12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Bild durch Klicken auf Symbol hinzufügen</a:t>
            </a:r>
            <a:endParaRPr b="1" lang="de-DE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3257640" y="5164200"/>
            <a:ext cx="1259640" cy="12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Bild durch Klicken auf Symbol hinzufügen</a:t>
            </a:r>
            <a:endParaRPr b="1" lang="de-DE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body"/>
          </p:nvPr>
        </p:nvSpPr>
        <p:spPr>
          <a:xfrm>
            <a:off x="4639680" y="5164200"/>
            <a:ext cx="1259640" cy="12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Bild durch Klicken auf Symbol hinzufügen</a:t>
            </a:r>
            <a:endParaRPr b="1" lang="de-DE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6011280" y="5164200"/>
            <a:ext cx="1259640" cy="12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Bild durch Klicken auf Symbol hinzufügen</a:t>
            </a:r>
            <a:endParaRPr b="1" lang="de-DE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7386120" y="5164200"/>
            <a:ext cx="1259640" cy="12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Bild durch Klicken auf Symbol hinzufügen</a:t>
            </a:r>
            <a:endParaRPr b="1" lang="de-DE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11"/>
          <p:cNvSpPr/>
          <p:nvPr/>
        </p:nvSpPr>
        <p:spPr>
          <a:xfrm>
            <a:off x="380520" y="5049360"/>
            <a:ext cx="8372880" cy="35640"/>
          </a:xfrm>
          <a:prstGeom prst="rect">
            <a:avLst/>
          </a:prstGeom>
          <a:solidFill>
            <a:srgbClr val="ff191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2"/>
          <p:cNvSpPr/>
          <p:nvPr/>
        </p:nvSpPr>
        <p:spPr>
          <a:xfrm>
            <a:off x="395640" y="6507000"/>
            <a:ext cx="8372880" cy="35640"/>
          </a:xfrm>
          <a:prstGeom prst="rect">
            <a:avLst/>
          </a:prstGeom>
          <a:solidFill>
            <a:srgbClr val="ff191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1"/>
          <p:cNvSpPr/>
          <p:nvPr/>
        </p:nvSpPr>
        <p:spPr>
          <a:xfrm>
            <a:off x="380520" y="650052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Picture 2" descr=""/>
          <p:cNvPicPr/>
          <p:nvPr/>
        </p:nvPicPr>
        <p:blipFill>
          <a:blip r:embed="rId2"/>
          <a:srcRect l="0" t="0" r="62518" b="0"/>
          <a:stretch/>
        </p:blipFill>
        <p:spPr>
          <a:xfrm>
            <a:off x="6979680" y="21600"/>
            <a:ext cx="1773000" cy="823680"/>
          </a:xfrm>
          <a:prstGeom prst="rect">
            <a:avLst/>
          </a:prstGeom>
          <a:ln>
            <a:noFill/>
          </a:ln>
        </p:spPr>
      </p:pic>
      <p:pic>
        <p:nvPicPr>
          <p:cNvPr id="54" name="Picture 2" descr=""/>
          <p:cNvPicPr/>
          <p:nvPr/>
        </p:nvPicPr>
        <p:blipFill>
          <a:blip r:embed="rId3"/>
          <a:srcRect l="37281" t="0" r="0" b="0"/>
          <a:stretch/>
        </p:blipFill>
        <p:spPr>
          <a:xfrm>
            <a:off x="294480" y="21600"/>
            <a:ext cx="2966400" cy="823680"/>
          </a:xfrm>
          <a:prstGeom prst="rect">
            <a:avLst/>
          </a:prstGeom>
          <a:ln>
            <a:noFill/>
          </a:ln>
        </p:spPr>
      </p:pic>
      <p:sp>
        <p:nvSpPr>
          <p:cNvPr id="55" name="Line 2"/>
          <p:cNvSpPr/>
          <p:nvPr/>
        </p:nvSpPr>
        <p:spPr>
          <a:xfrm>
            <a:off x="380520" y="76140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8432640" y="6461640"/>
            <a:ext cx="334800" cy="3348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76200" y="3616560"/>
            <a:ext cx="8350920" cy="251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Bild durch Klicken auf Symbol hinzufügen</a:t>
            </a:r>
            <a:endParaRPr b="1" lang="de-DE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/>
          </p:nvPr>
        </p:nvSpPr>
        <p:spPr>
          <a:xfrm>
            <a:off x="372600" y="6556320"/>
            <a:ext cx="4893840" cy="266400"/>
          </a:xfrm>
          <a:prstGeom prst="rect">
            <a:avLst/>
          </a:prstGeom>
        </p:spPr>
        <p:txBody>
          <a:bodyPr lIns="0" tIns="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Titel der </a:t>
            </a:r>
            <a:r>
              <a:rPr b="0" lang="en-US" sz="105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Präsentation – </a:t>
            </a:r>
            <a:r>
              <a:rPr b="0" lang="en-US" sz="105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Name </a:t>
            </a:r>
            <a:r>
              <a:rPr b="0" lang="en-US" sz="105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Vortragende/-r </a:t>
            </a:r>
            <a:r>
              <a:rPr b="0" lang="en-US" sz="105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– Datum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/>
          </p:nvPr>
        </p:nvSpPr>
        <p:spPr>
          <a:xfrm>
            <a:off x="6530040" y="6540840"/>
            <a:ext cx="2133360" cy="239400"/>
          </a:xfrm>
          <a:prstGeom prst="rect">
            <a:avLst/>
          </a:prstGeom>
        </p:spPr>
        <p:txBody>
          <a:bodyPr rIns="0" tIns="0"/>
          <a:p>
            <a:pPr algn="r">
              <a:lnSpc>
                <a:spcPct val="100000"/>
              </a:lnSpc>
            </a:pPr>
            <a:fld id="{B6C4A5C4-174F-4527-9737-42AEE95BDC62}" type="slidenum"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275040" y="1189440"/>
            <a:ext cx="8452080" cy="4258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60"/>
              </a:spcBef>
            </a:pPr>
            <a:r>
              <a:rPr b="1" lang="de-DE" sz="2200" spc="-1" strike="noStrike">
                <a:solidFill>
                  <a:srgbClr val="ef181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Textmasterformate durch Klicken bearbeiten</a:t>
            </a:r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body"/>
          </p:nvPr>
        </p:nvSpPr>
        <p:spPr>
          <a:xfrm>
            <a:off x="275040" y="1798920"/>
            <a:ext cx="8452080" cy="4327200"/>
          </a:xfrm>
          <a:prstGeom prst="rect">
            <a:avLst/>
          </a:prstGeom>
        </p:spPr>
        <p:txBody>
          <a:bodyPr lIns="90000" rIns="90000" tIns="45000" bIns="45000"/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Textmasterformate durch Klicken bearbeiten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143640">
              <a:lnSpc>
                <a:spcPct val="100000"/>
              </a:lnSpc>
              <a:buClr>
                <a:srgbClr val="0098a1"/>
              </a:buClr>
              <a:buSzPct val="70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1" lang="de-DE" sz="1600" spc="-1" strike="noStrike">
              <a:solidFill>
                <a:srgbClr val="0098a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36" descr=""/>
          <p:cNvPicPr/>
          <p:nvPr/>
        </p:nvPicPr>
        <p:blipFill>
          <a:blip r:embed="rId1"/>
          <a:stretch/>
        </p:blipFill>
        <p:spPr>
          <a:xfrm>
            <a:off x="504360" y="5164200"/>
            <a:ext cx="1259640" cy="1259640"/>
          </a:xfrm>
          <a:prstGeom prst="rect">
            <a:avLst/>
          </a:prstGeom>
          <a:ln w="28440">
            <a:noFill/>
          </a:ln>
        </p:spPr>
      </p:pic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1882800" y="5157360"/>
            <a:ext cx="1259640" cy="1259640"/>
          </a:xfrm>
          <a:prstGeom prst="rect">
            <a:avLst/>
          </a:prstGeom>
          <a:ln w="28440">
            <a:noFill/>
          </a:ln>
        </p:spPr>
      </p:pic>
      <p:pic>
        <p:nvPicPr>
          <p:cNvPr id="101" name="Picture 2" descr=""/>
          <p:cNvPicPr/>
          <p:nvPr/>
        </p:nvPicPr>
        <p:blipFill>
          <a:blip r:embed="rId3"/>
          <a:stretch/>
        </p:blipFill>
        <p:spPr>
          <a:xfrm>
            <a:off x="6011280" y="5164200"/>
            <a:ext cx="1259640" cy="1259640"/>
          </a:xfrm>
          <a:prstGeom prst="rect">
            <a:avLst/>
          </a:prstGeom>
          <a:ln w="28440">
            <a:noFill/>
          </a:ln>
        </p:spPr>
      </p:pic>
      <p:pic>
        <p:nvPicPr>
          <p:cNvPr id="102" name="Picture 2" descr=""/>
          <p:cNvPicPr/>
          <p:nvPr/>
        </p:nvPicPr>
        <p:blipFill>
          <a:blip r:embed="rId4"/>
          <a:stretch/>
        </p:blipFill>
        <p:spPr>
          <a:xfrm>
            <a:off x="7386120" y="5164200"/>
            <a:ext cx="1259640" cy="1259640"/>
          </a:xfrm>
          <a:prstGeom prst="rect">
            <a:avLst/>
          </a:prstGeom>
          <a:ln w="28440">
            <a:noFill/>
          </a:ln>
        </p:spPr>
      </p:pic>
      <p:pic>
        <p:nvPicPr>
          <p:cNvPr id="103" name="Picture 2" descr=""/>
          <p:cNvPicPr/>
          <p:nvPr/>
        </p:nvPicPr>
        <p:blipFill>
          <a:blip r:embed="rId5"/>
          <a:stretch/>
        </p:blipFill>
        <p:spPr>
          <a:xfrm>
            <a:off x="3257640" y="5164200"/>
            <a:ext cx="1259640" cy="1259640"/>
          </a:xfrm>
          <a:prstGeom prst="rect">
            <a:avLst/>
          </a:prstGeom>
          <a:ln w="28440">
            <a:noFill/>
          </a:ln>
        </p:spPr>
      </p:pic>
      <p:pic>
        <p:nvPicPr>
          <p:cNvPr id="104" name="Bildplatzhalter 4" descr=""/>
          <p:cNvPicPr/>
          <p:nvPr/>
        </p:nvPicPr>
        <p:blipFill>
          <a:blip r:embed="rId6"/>
          <a:stretch/>
        </p:blipFill>
        <p:spPr>
          <a:xfrm>
            <a:off x="4639680" y="5164200"/>
            <a:ext cx="1259640" cy="1259640"/>
          </a:xfrm>
          <a:prstGeom prst="rect">
            <a:avLst/>
          </a:prstGeom>
          <a:ln w="28440"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539640" y="1550160"/>
            <a:ext cx="4392000" cy="33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LoRaWAN Projekt</a:t>
            </a:r>
            <a:br/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 Projektanagement</a:t>
            </a:r>
            <a:br/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Auftraggeber: Technologiestiftung Berlin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72600" y="6556320"/>
            <a:ext cx="4893840" cy="266400"/>
          </a:xfrm>
          <a:prstGeom prst="rect">
            <a:avLst/>
          </a:prstGeom>
          <a:noFill/>
          <a:ln>
            <a:noFill/>
          </a:ln>
        </p:spPr>
        <p:txBody>
          <a:bodyPr lIns="0" tIns="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LoRaWAN Projekt – Modul Projektmanagement – Auftraggeber Technologiestiftung Berlin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530040" y="6540840"/>
            <a:ext cx="2133360" cy="239400"/>
          </a:xfrm>
          <a:prstGeom prst="rect">
            <a:avLst/>
          </a:prstGeom>
          <a:noFill/>
          <a:ln>
            <a:noFill/>
          </a:ln>
        </p:spPr>
        <p:txBody>
          <a:bodyPr rIns="0" tIns="0"/>
          <a:p>
            <a:pPr algn="r">
              <a:lnSpc>
                <a:spcPct val="100000"/>
              </a:lnSpc>
            </a:pPr>
            <a:fld id="{CAD9E5B6-012F-43FC-8D57-82B2172C1D55}" type="slidenum"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275040" y="1189440"/>
            <a:ext cx="8452080" cy="42588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60"/>
              </a:spcBef>
            </a:pPr>
            <a:r>
              <a:rPr b="1" lang="de-DE" sz="2200" spc="-1" strike="noStrike">
                <a:solidFill>
                  <a:srgbClr val="ef181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Konzept</a:t>
            </a:r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275040" y="1798920"/>
            <a:ext cx="8452080" cy="432720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/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Grafik 6" descr=""/>
          <p:cNvPicPr/>
          <p:nvPr/>
        </p:nvPicPr>
        <p:blipFill>
          <a:blip r:embed="rId1"/>
          <a:stretch/>
        </p:blipFill>
        <p:spPr>
          <a:xfrm>
            <a:off x="921240" y="2947680"/>
            <a:ext cx="639360" cy="639360"/>
          </a:xfrm>
          <a:prstGeom prst="rect">
            <a:avLst/>
          </a:prstGeom>
          <a:ln>
            <a:noFill/>
          </a:ln>
        </p:spPr>
      </p:pic>
      <p:pic>
        <p:nvPicPr>
          <p:cNvPr id="111" name="Grafik 7" descr=""/>
          <p:cNvPicPr/>
          <p:nvPr/>
        </p:nvPicPr>
        <p:blipFill>
          <a:blip r:embed="rId2"/>
          <a:stretch/>
        </p:blipFill>
        <p:spPr>
          <a:xfrm>
            <a:off x="755280" y="3587400"/>
            <a:ext cx="971280" cy="676440"/>
          </a:xfrm>
          <a:prstGeom prst="rect">
            <a:avLst/>
          </a:prstGeom>
          <a:ln>
            <a:noFill/>
          </a:ln>
        </p:spPr>
      </p:pic>
      <p:pic>
        <p:nvPicPr>
          <p:cNvPr id="112" name="Grafik 8" descr=""/>
          <p:cNvPicPr/>
          <p:nvPr/>
        </p:nvPicPr>
        <p:blipFill>
          <a:blip r:embed="rId3"/>
          <a:stretch/>
        </p:blipFill>
        <p:spPr>
          <a:xfrm>
            <a:off x="2756880" y="3135240"/>
            <a:ext cx="991440" cy="763560"/>
          </a:xfrm>
          <a:prstGeom prst="rect">
            <a:avLst/>
          </a:prstGeom>
          <a:ln>
            <a:noFill/>
          </a:ln>
        </p:spPr>
      </p:pic>
      <p:pic>
        <p:nvPicPr>
          <p:cNvPr id="113" name="Grafik 9" descr=""/>
          <p:cNvPicPr/>
          <p:nvPr/>
        </p:nvPicPr>
        <p:blipFill>
          <a:blip r:embed="rId4"/>
          <a:stretch/>
        </p:blipFill>
        <p:spPr>
          <a:xfrm>
            <a:off x="4686120" y="3030120"/>
            <a:ext cx="905760" cy="1113840"/>
          </a:xfrm>
          <a:prstGeom prst="rect">
            <a:avLst/>
          </a:prstGeom>
          <a:ln>
            <a:noFill/>
          </a:ln>
        </p:spPr>
      </p:pic>
      <p:pic>
        <p:nvPicPr>
          <p:cNvPr id="114" name="Grafik 10" descr=""/>
          <p:cNvPicPr/>
          <p:nvPr/>
        </p:nvPicPr>
        <p:blipFill>
          <a:blip r:embed="rId5"/>
          <a:stretch/>
        </p:blipFill>
        <p:spPr>
          <a:xfrm>
            <a:off x="6543000" y="2841480"/>
            <a:ext cx="1675440" cy="1491120"/>
          </a:xfrm>
          <a:prstGeom prst="rect">
            <a:avLst/>
          </a:prstGeom>
          <a:ln>
            <a:noFill/>
          </a:ln>
        </p:spPr>
      </p:pic>
      <p:sp>
        <p:nvSpPr>
          <p:cNvPr id="115" name="CustomShape 5"/>
          <p:cNvSpPr/>
          <p:nvPr/>
        </p:nvSpPr>
        <p:spPr>
          <a:xfrm>
            <a:off x="4084200" y="3415320"/>
            <a:ext cx="319320" cy="3434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096640" y="3415320"/>
            <a:ext cx="319320" cy="3434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7"/>
          <p:cNvSpPr/>
          <p:nvPr/>
        </p:nvSpPr>
        <p:spPr>
          <a:xfrm>
            <a:off x="5874840" y="3415320"/>
            <a:ext cx="319320" cy="3434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8"/>
          <p:cNvSpPr/>
          <p:nvPr/>
        </p:nvSpPr>
        <p:spPr>
          <a:xfrm>
            <a:off x="592560" y="2570400"/>
            <a:ext cx="5749560" cy="2033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Shape 9"/>
          <p:cNvSpPr txBox="1"/>
          <p:nvPr/>
        </p:nvSpPr>
        <p:spPr>
          <a:xfrm>
            <a:off x="671040" y="4754880"/>
            <a:ext cx="1066320" cy="31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Sensoren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0" name="TextShape 10"/>
          <p:cNvSpPr txBox="1"/>
          <p:nvPr/>
        </p:nvSpPr>
        <p:spPr>
          <a:xfrm>
            <a:off x="2248560" y="4754880"/>
            <a:ext cx="1957680" cy="31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TheThingsNetwork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1" name="TextShape 11"/>
          <p:cNvSpPr txBox="1"/>
          <p:nvPr/>
        </p:nvSpPr>
        <p:spPr>
          <a:xfrm>
            <a:off x="4552560" y="4754880"/>
            <a:ext cx="1293120" cy="53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Datenbank-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server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2" name="TextShape 12"/>
          <p:cNvSpPr txBox="1"/>
          <p:nvPr/>
        </p:nvSpPr>
        <p:spPr>
          <a:xfrm>
            <a:off x="6675120" y="4754880"/>
            <a:ext cx="1512720" cy="31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Visualisierung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72600" y="6556320"/>
            <a:ext cx="4893840" cy="266400"/>
          </a:xfrm>
          <a:prstGeom prst="rect">
            <a:avLst/>
          </a:prstGeom>
          <a:noFill/>
          <a:ln>
            <a:noFill/>
          </a:ln>
        </p:spPr>
        <p:txBody>
          <a:bodyPr lIns="0" tIns="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LoRaWAN Projekt – Modul Projektmanagement – Auftraggeber Technologiestiftung Berlin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530040" y="6540840"/>
            <a:ext cx="2133360" cy="239400"/>
          </a:xfrm>
          <a:prstGeom prst="rect">
            <a:avLst/>
          </a:prstGeom>
          <a:noFill/>
          <a:ln>
            <a:noFill/>
          </a:ln>
        </p:spPr>
        <p:txBody>
          <a:bodyPr rIns="0" tIns="0"/>
          <a:p>
            <a:pPr algn="r">
              <a:lnSpc>
                <a:spcPct val="100000"/>
              </a:lnSpc>
            </a:pPr>
            <a:fld id="{AE6D7CC1-F977-4C63-B022-C64E079AB3EF}" type="slidenum"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275040" y="1189440"/>
            <a:ext cx="8452080" cy="42588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60"/>
              </a:spcBef>
            </a:pPr>
            <a:r>
              <a:rPr b="1" lang="de-DE" sz="2200" spc="-1" strike="noStrike">
                <a:solidFill>
                  <a:srgbClr val="ef181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Aktueller Stand - fertig</a:t>
            </a:r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4"/>
          <p:cNvSpPr txBox="1"/>
          <p:nvPr/>
        </p:nvSpPr>
        <p:spPr>
          <a:xfrm>
            <a:off x="275040" y="1798920"/>
            <a:ext cx="8452080" cy="451044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/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 gewählt &amp; bestellt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Arduino sendet Daten zum TTN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lädt Daten aus TTN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 zusammenbauen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Arduino nimmt Messungen mittels Sensoren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speichert Daten in Datenbank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stellt Daten aus Datenbank Dritten zur Verfügung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Gehäuse festlegen, Stationen installieren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[TTN-Gateway installieren]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277560" y="3261960"/>
            <a:ext cx="84520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60"/>
              </a:spcBef>
            </a:pPr>
            <a:r>
              <a:rPr b="1" lang="en-US" sz="2200" spc="-1" strike="noStrike">
                <a:solidFill>
                  <a:srgbClr val="ef181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Aktueller Stand - ToDo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72600" y="6556320"/>
            <a:ext cx="4893840" cy="266400"/>
          </a:xfrm>
          <a:prstGeom prst="rect">
            <a:avLst/>
          </a:prstGeom>
          <a:noFill/>
          <a:ln>
            <a:noFill/>
          </a:ln>
        </p:spPr>
        <p:txBody>
          <a:bodyPr lIns="0" tIns="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LoRaWAN Projekt – Modul Projektmanagement – Auftraggeber Technologiestiftung Berlin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530040" y="6540840"/>
            <a:ext cx="2133360" cy="239400"/>
          </a:xfrm>
          <a:prstGeom prst="rect">
            <a:avLst/>
          </a:prstGeom>
          <a:noFill/>
          <a:ln>
            <a:noFill/>
          </a:ln>
        </p:spPr>
        <p:txBody>
          <a:bodyPr rIns="0" tIns="0"/>
          <a:p>
            <a:pPr algn="r">
              <a:lnSpc>
                <a:spcPct val="100000"/>
              </a:lnSpc>
            </a:pPr>
            <a:fld id="{2DAE59E6-B24B-4452-94EA-2A8EBDBB89AE}" type="slidenum"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275040" y="1189440"/>
            <a:ext cx="8452080" cy="42588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60"/>
              </a:spcBef>
            </a:pPr>
            <a:r>
              <a:rPr b="1" lang="de-DE" sz="2200" spc="-1" strike="noStrike">
                <a:solidFill>
                  <a:srgbClr val="ef181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Messstationen</a:t>
            </a:r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275040" y="1798920"/>
            <a:ext cx="8452080" cy="432720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/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Basis: Arduino mit Dragino-Shield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Sensoren: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143640">
              <a:lnSpc>
                <a:spcPct val="100000"/>
              </a:lnSpc>
              <a:buClr>
                <a:srgbClr val="0098a1"/>
              </a:buClr>
              <a:buSzPct val="70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Temperatur</a:t>
            </a:r>
            <a:endParaRPr b="1" lang="de-DE" sz="1600" spc="-1" strike="noStrike">
              <a:solidFill>
                <a:srgbClr val="0098a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143640">
              <a:lnSpc>
                <a:spcPct val="100000"/>
              </a:lnSpc>
              <a:buClr>
                <a:srgbClr val="0098a1"/>
              </a:buClr>
              <a:buSzPct val="70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PH-Wert</a:t>
            </a:r>
            <a:endParaRPr b="1" lang="de-DE" sz="1600" spc="-1" strike="noStrike">
              <a:solidFill>
                <a:srgbClr val="0098a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143640">
              <a:lnSpc>
                <a:spcPct val="100000"/>
              </a:lnSpc>
              <a:buClr>
                <a:srgbClr val="0098a1"/>
              </a:buClr>
              <a:buSzPct val="70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Trübung</a:t>
            </a:r>
            <a:endParaRPr b="1" lang="de-DE" sz="1600" spc="-1" strike="noStrike">
              <a:solidFill>
                <a:srgbClr val="0098a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143640">
              <a:lnSpc>
                <a:spcPct val="100000"/>
              </a:lnSpc>
              <a:buClr>
                <a:srgbClr val="0098a1"/>
              </a:buClr>
              <a:buSzPct val="70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[Leitfähigkeit]</a:t>
            </a:r>
            <a:endParaRPr b="1" lang="de-DE" sz="1600" spc="-1" strike="noStrike">
              <a:solidFill>
                <a:srgbClr val="0098a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143640">
              <a:lnSpc>
                <a:spcPct val="100000"/>
              </a:lnSpc>
              <a:buClr>
                <a:srgbClr val="0098a1"/>
              </a:buClr>
              <a:buSzPct val="70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[gelöster Sauerstoff]</a:t>
            </a:r>
            <a:endParaRPr b="1" lang="de-DE" sz="1600" spc="-1" strike="noStrike">
              <a:solidFill>
                <a:srgbClr val="0098a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4" descr=""/>
          <p:cNvPicPr/>
          <p:nvPr/>
        </p:nvPicPr>
        <p:blipFill>
          <a:blip r:embed="rId1"/>
          <a:stretch/>
        </p:blipFill>
        <p:spPr>
          <a:xfrm>
            <a:off x="3029040" y="4023360"/>
            <a:ext cx="3211920" cy="2087640"/>
          </a:xfrm>
          <a:prstGeom prst="rect">
            <a:avLst/>
          </a:prstGeom>
          <a:ln>
            <a:noFill/>
          </a:ln>
        </p:spPr>
      </p:pic>
      <p:pic>
        <p:nvPicPr>
          <p:cNvPr id="133" name="Picture 6" descr=""/>
          <p:cNvPicPr/>
          <p:nvPr/>
        </p:nvPicPr>
        <p:blipFill>
          <a:blip r:embed="rId2"/>
          <a:stretch/>
        </p:blipFill>
        <p:spPr>
          <a:xfrm>
            <a:off x="5943600" y="3959640"/>
            <a:ext cx="2538000" cy="1690200"/>
          </a:xfrm>
          <a:prstGeom prst="rect">
            <a:avLst/>
          </a:prstGeom>
          <a:ln>
            <a:noFill/>
          </a:ln>
        </p:spPr>
      </p:pic>
      <p:pic>
        <p:nvPicPr>
          <p:cNvPr id="134" name="Picture 2" descr=""/>
          <p:cNvPicPr/>
          <p:nvPr/>
        </p:nvPicPr>
        <p:blipFill>
          <a:blip r:embed="rId3"/>
          <a:stretch/>
        </p:blipFill>
        <p:spPr>
          <a:xfrm>
            <a:off x="392040" y="3747240"/>
            <a:ext cx="3075840" cy="2306880"/>
          </a:xfrm>
          <a:prstGeom prst="rect">
            <a:avLst/>
          </a:prstGeom>
          <a:ln>
            <a:noFill/>
          </a:ln>
        </p:spPr>
      </p:pic>
      <p:pic>
        <p:nvPicPr>
          <p:cNvPr id="135" name="Picture 8" descr=""/>
          <p:cNvPicPr/>
          <p:nvPr/>
        </p:nvPicPr>
        <p:blipFill>
          <a:blip r:embed="rId4"/>
          <a:stretch/>
        </p:blipFill>
        <p:spPr>
          <a:xfrm>
            <a:off x="4206240" y="2103120"/>
            <a:ext cx="1828800" cy="1828800"/>
          </a:xfrm>
          <a:prstGeom prst="rect">
            <a:avLst/>
          </a:prstGeom>
          <a:ln>
            <a:noFill/>
          </a:ln>
        </p:spPr>
      </p:pic>
      <p:pic>
        <p:nvPicPr>
          <p:cNvPr id="136" name="Picture 10" descr=""/>
          <p:cNvPicPr/>
          <p:nvPr/>
        </p:nvPicPr>
        <p:blipFill>
          <a:blip r:embed="rId5"/>
          <a:stretch/>
        </p:blipFill>
        <p:spPr>
          <a:xfrm>
            <a:off x="6159960" y="1834560"/>
            <a:ext cx="2543400" cy="169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72600" y="6556320"/>
            <a:ext cx="4893840" cy="266400"/>
          </a:xfrm>
          <a:prstGeom prst="rect">
            <a:avLst/>
          </a:prstGeom>
          <a:noFill/>
          <a:ln>
            <a:noFill/>
          </a:ln>
        </p:spPr>
        <p:txBody>
          <a:bodyPr lIns="0" tIns="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LoRaWAN Projekt – Modul Projektmanagement – Auftraggeber Technologiestiftung Berlin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530040" y="6540840"/>
            <a:ext cx="2133360" cy="239400"/>
          </a:xfrm>
          <a:prstGeom prst="rect">
            <a:avLst/>
          </a:prstGeom>
          <a:noFill/>
          <a:ln>
            <a:noFill/>
          </a:ln>
        </p:spPr>
        <p:txBody>
          <a:bodyPr rIns="0" tIns="0"/>
          <a:p>
            <a:pPr algn="r">
              <a:lnSpc>
                <a:spcPct val="100000"/>
              </a:lnSpc>
            </a:pPr>
            <a:fld id="{0AC9DC2D-F5D5-4F95-87AB-C36EB6A8A671}" type="slidenum"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275040" y="1189440"/>
            <a:ext cx="8452080" cy="42588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60"/>
              </a:spcBef>
            </a:pPr>
            <a:r>
              <a:rPr b="1" lang="de-DE" sz="2200" spc="-1" strike="noStrike">
                <a:solidFill>
                  <a:srgbClr val="ef181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Zeitplan</a:t>
            </a:r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275040" y="1798920"/>
            <a:ext cx="8452080" cy="432720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/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a7a7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79f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25.04.17: Kickoff-Meeting mit der TSB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a7a7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79f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02.05.17: Projektauftrag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a7a7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79f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05.05.17: Erstes LoRaWAN-Community-Treffen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a7a7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79f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17.05.17: Zweites Meeting mit der TSB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a7a7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79f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01.06.17: Erstes Testmessung am Kupfergraben/Spree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a7a7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79f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06.06.17: Lastenheft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a7a7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79f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07.06.17: Drittes Meeting mit der TSB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13.06.17: Erstes Meeting mit dem Verein Flussbad Berlin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21.06.17: Pflichtenheft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XX.07.17: Inbetriebnahme von Messstation[en]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28.07.17: Projektabschluss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72600" y="6556320"/>
            <a:ext cx="4893840" cy="266400"/>
          </a:xfrm>
          <a:prstGeom prst="rect">
            <a:avLst/>
          </a:prstGeom>
          <a:noFill/>
          <a:ln>
            <a:noFill/>
          </a:ln>
        </p:spPr>
        <p:txBody>
          <a:bodyPr lIns="0" tIns="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LoRaWAN Projekt – Modul Projektmanagement – Auftraggeber Technologiestiftung Berlin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530040" y="6540840"/>
            <a:ext cx="2133360" cy="239400"/>
          </a:xfrm>
          <a:prstGeom prst="rect">
            <a:avLst/>
          </a:prstGeom>
          <a:noFill/>
          <a:ln>
            <a:noFill/>
          </a:ln>
        </p:spPr>
        <p:txBody>
          <a:bodyPr rIns="0" tIns="0"/>
          <a:p>
            <a:pPr algn="r">
              <a:lnSpc>
                <a:spcPct val="100000"/>
              </a:lnSpc>
            </a:pPr>
            <a:fld id="{64FC139F-E0DA-4866-8A69-2BAEEBEA9919}" type="slidenum"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275040" y="1798920"/>
            <a:ext cx="8452080" cy="432720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 anchor="ctr"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6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 DEMO</a:t>
            </a:r>
            <a:endParaRPr b="1" lang="de-DE" sz="60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Praesentation_Meeting_13.06.2017</Template>
  <TotalTime>14</TotalTime>
  <Application>LibreOffice/5.3.3.2$Linux_X86_64 LibreOffice_project/30m0$Build-2</Application>
  <Words>211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2017-06-11T14:03:36Z</dcterms:created>
  <dc:creator>Windows-Benutzer</dc:creator>
  <dc:description/>
  <dc:language>en-US</dc:language>
  <cp:lastModifiedBy/>
  <cp:lastPrinted>2013-12-18T10:34:56Z</cp:lastPrinted>
  <dcterms:modified xsi:type="dcterms:W3CDTF">2017-06-13T14:27:12Z</dcterms:modified>
  <cp:revision>18</cp:revision>
  <dc:subject/>
  <dc:title>Titel der Veranstaltung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