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731583B-DF97-4EFD-94C3-4B7512324857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E99F-2F3D-418C-A57A-6F208EDFF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B8450-6B9C-4CD7-9646-0D31FF79C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9E88-76A7-4A02-9003-2F9D2A2C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F185F-A34B-4FD2-BE8B-7CC5CCE0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C1EB-CF12-4700-A106-A855D9B97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4744-36DD-443D-BD4D-83D3612A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A95AA-1668-44FE-A851-7D41289D0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4BC9B-5BAC-4718-8C2A-71DD87BC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864B2-69CF-409E-9442-135182BC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701F7-9F77-4B0B-8C90-D1818A06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25039-B69B-4F47-B434-F0D48CDD8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9C48-E914-4153-8B8F-7F54AA06F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48F28-D310-449F-B291-FBB59BD5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D13CE-577C-460D-AC44-CDDB1BD8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8811-2C63-4E90-B57D-C7124D55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7C56-3A2A-44D9-8490-4E94A253F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98A7-5710-4883-BA61-5DC28EE64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E990-34A0-464A-9A40-C4DFC7B5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DD0E6-A0CC-469D-86DF-39443D2B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B96F-644D-44C7-BA23-EF3C1222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3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81CE-C80C-4FF8-8616-DF14A43E1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0FE1E-094D-4C86-B8BB-232F111E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63B7-709D-4349-99DD-584228E8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49B0C-A78A-4686-9C39-6B1C4C49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0E139-232F-44CF-8251-635CA2A5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8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DCE8-E29D-4DBD-9EEC-1445A24E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9DE52-3BCE-4F68-BA88-1776DE8A9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C4B34-CE93-46E2-93C6-C2FF4B58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C530-D810-4BCA-ABE8-55471760C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F7EF2-52FA-4AE4-93E4-138792B8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78BFE-C526-47A8-ABE7-333A0C0A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7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5755-1EDC-4974-BFD3-4B6A92C11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81A0-1DDE-4F7E-971B-ADAADAB40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0C03E-D986-43A9-86E2-02305102F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20080-4E4C-4D19-ADF3-95C8C7AEC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35A77-5ED5-4D3D-85BF-2D9CAB517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2832F-EAAB-43AA-AA9A-F4C0AFC3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7D9DD-4EC0-4DDE-B7EF-E0AEF8E0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38741-1BC1-4987-AF3A-8C104304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7C59-4EAB-4116-886B-7ED021CF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4CFCC-7131-4DD0-AF4E-688D5E21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B99A3-70B2-4E36-A525-B20F3010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040DA-9DE6-4DF0-9932-9191649F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1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25DD8-1B8C-4310-A86A-3BE008BE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86EF4-F03E-4CE4-A018-C70FA9CB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A43B9-86B9-4575-A6A2-9B256376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46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FE0D-0508-4461-AD5B-968CC987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2D24-0216-438B-AB0D-1C4F0240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47FD-78D2-4C1A-A86D-B06C336D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797F7-C707-4334-A26F-E51A3576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20FF6-92AD-418B-A338-F04BB8B2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FC36E-8E8A-4B00-B886-C85535E1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0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E2BE-D79B-42DB-B8A0-E443BE90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F9FC7-C3A2-443B-9DF2-7F0276ED3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AE4FB-13C0-4F0D-AB38-D57D428DC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B5A86-083F-4897-B610-D6DC76B2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2A1F8-F42F-45F7-964E-D596BC04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7918C-CC38-4E69-ABF7-C614D7A0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0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E9F46-2F06-428F-BC50-13AEC18A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56FD7-C4ED-494A-A262-00F1DD605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5455-0791-4D3C-8141-E65AD93CC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15EDE-9FF2-4F4C-B48E-BFBEDD480E29}" type="datetimeFigureOut">
              <a:rPr lang="en-US" smtClean="0"/>
              <a:t>11/15/2018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F797-A17B-4159-AA25-78B7ED90C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D3ED-C82D-4FAC-B99D-F290F4E4A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9B339-E78A-4D11-A270-524377FEA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47314F75-6486-4652-823C-20F9262BC692}"/>
              </a:ext>
            </a:extLst>
          </p:cNvPr>
          <p:cNvSpPr/>
          <p:nvPr/>
        </p:nvSpPr>
        <p:spPr>
          <a:xfrm>
            <a:off x="1978926" y="2637430"/>
            <a:ext cx="7942997" cy="1583140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3B18C-59F0-4F18-957C-CCC17D5090EB}"/>
              </a:ext>
            </a:extLst>
          </p:cNvPr>
          <p:cNvSpPr/>
          <p:nvPr/>
        </p:nvSpPr>
        <p:spPr>
          <a:xfrm>
            <a:off x="2872188" y="3115101"/>
            <a:ext cx="5683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platform/Core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CAFFD956-3F71-4F75-96E0-A73BC7C56DD8}"/>
              </a:ext>
            </a:extLst>
          </p:cNvPr>
          <p:cNvSpPr/>
          <p:nvPr/>
        </p:nvSpPr>
        <p:spPr>
          <a:xfrm>
            <a:off x="943969" y="5081515"/>
            <a:ext cx="2183642" cy="873457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Housing business features (realtors)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41598DDD-F55F-45E1-A744-7F40FB9E167A}"/>
              </a:ext>
            </a:extLst>
          </p:cNvPr>
          <p:cNvSpPr/>
          <p:nvPr/>
        </p:nvSpPr>
        <p:spPr>
          <a:xfrm>
            <a:off x="5513701" y="5081515"/>
            <a:ext cx="5076961" cy="873457"/>
          </a:xfrm>
          <a:prstGeom prst="cub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Specific features for any business needs to move, go, deliver (any activities that can be  tracked) 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057CE19E-0B67-42B9-A0CE-F3FA9E268CCF}"/>
              </a:ext>
            </a:extLst>
          </p:cNvPr>
          <p:cNvSpPr/>
          <p:nvPr/>
        </p:nvSpPr>
        <p:spPr>
          <a:xfrm>
            <a:off x="4305868" y="972972"/>
            <a:ext cx="3289111" cy="873457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“Home services” business features (realtors, handy man) </a:t>
            </a: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E7B7C7F0-BAD5-4D3F-A2DA-7E9D255FD3D9}"/>
              </a:ext>
            </a:extLst>
          </p:cNvPr>
          <p:cNvSpPr/>
          <p:nvPr/>
        </p:nvSpPr>
        <p:spPr>
          <a:xfrm>
            <a:off x="9288437" y="972972"/>
            <a:ext cx="2022144" cy="873457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Transportation business features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FECE6F8C-268B-4FFC-B647-090125A2163C}"/>
              </a:ext>
            </a:extLst>
          </p:cNvPr>
          <p:cNvSpPr/>
          <p:nvPr/>
        </p:nvSpPr>
        <p:spPr>
          <a:xfrm>
            <a:off x="943969" y="972972"/>
            <a:ext cx="2183642" cy="873457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Delivery</a:t>
            </a:r>
          </a:p>
          <a:p>
            <a:pPr algn="ctr"/>
            <a:r>
              <a:rPr lang="en-US" dirty="0"/>
              <a:t>business features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CB6D72-4046-42B8-A6A3-1140C64AE16B}"/>
              </a:ext>
            </a:extLst>
          </p:cNvPr>
          <p:cNvCxnSpPr/>
          <p:nvPr/>
        </p:nvCxnSpPr>
        <p:spPr>
          <a:xfrm>
            <a:off x="2756848" y="1846429"/>
            <a:ext cx="0" cy="79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C05436-C56C-46A0-984C-33A7DDFD538D}"/>
              </a:ext>
            </a:extLst>
          </p:cNvPr>
          <p:cNvCxnSpPr/>
          <p:nvPr/>
        </p:nvCxnSpPr>
        <p:spPr>
          <a:xfrm>
            <a:off x="5713862" y="1846429"/>
            <a:ext cx="0" cy="79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C57B9B-4BD6-4A0D-B72A-71748C482C17}"/>
              </a:ext>
            </a:extLst>
          </p:cNvPr>
          <p:cNvCxnSpPr/>
          <p:nvPr/>
        </p:nvCxnSpPr>
        <p:spPr>
          <a:xfrm>
            <a:off x="9539785" y="1846429"/>
            <a:ext cx="0" cy="79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C660346-EE25-4F43-87D1-197D92C23763}"/>
              </a:ext>
            </a:extLst>
          </p:cNvPr>
          <p:cNvCxnSpPr/>
          <p:nvPr/>
        </p:nvCxnSpPr>
        <p:spPr>
          <a:xfrm flipV="1">
            <a:off x="2524836" y="4220570"/>
            <a:ext cx="0" cy="86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044F02-B8A1-45C4-944B-A9CD4A54695D}"/>
              </a:ext>
            </a:extLst>
          </p:cNvPr>
          <p:cNvCxnSpPr/>
          <p:nvPr/>
        </p:nvCxnSpPr>
        <p:spPr>
          <a:xfrm flipV="1">
            <a:off x="7410734" y="4220570"/>
            <a:ext cx="0" cy="860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17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47314F75-6486-4652-823C-20F9262BC692}"/>
              </a:ext>
            </a:extLst>
          </p:cNvPr>
          <p:cNvSpPr/>
          <p:nvPr/>
        </p:nvSpPr>
        <p:spPr>
          <a:xfrm>
            <a:off x="791570" y="409433"/>
            <a:ext cx="10890914" cy="5991367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3B18C-59F0-4F18-957C-CCC17D5090EB}"/>
              </a:ext>
            </a:extLst>
          </p:cNvPr>
          <p:cNvSpPr/>
          <p:nvPr/>
        </p:nvSpPr>
        <p:spPr>
          <a:xfrm>
            <a:off x="3117848" y="603912"/>
            <a:ext cx="56833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platform/Core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DE211379-331C-43D0-8D4E-9FB69F9BB8B5}"/>
              </a:ext>
            </a:extLst>
          </p:cNvPr>
          <p:cNvSpPr/>
          <p:nvPr/>
        </p:nvSpPr>
        <p:spPr>
          <a:xfrm>
            <a:off x="941695" y="2113568"/>
            <a:ext cx="2852382" cy="121465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Data Base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8310E6E0-088D-4EE1-B5D8-A26E956537F2}"/>
              </a:ext>
            </a:extLst>
          </p:cNvPr>
          <p:cNvSpPr/>
          <p:nvPr/>
        </p:nvSpPr>
        <p:spPr>
          <a:xfrm>
            <a:off x="941695" y="3529782"/>
            <a:ext cx="2852382" cy="121465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Geo Location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832B03A8-64D7-47F3-8011-F69C0E3ED504}"/>
              </a:ext>
            </a:extLst>
          </p:cNvPr>
          <p:cNvSpPr/>
          <p:nvPr/>
        </p:nvSpPr>
        <p:spPr>
          <a:xfrm>
            <a:off x="4060208" y="2113568"/>
            <a:ext cx="2852382" cy="121465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Messaging</a:t>
            </a: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91D8366F-A2A3-4995-930B-B3CAD8DD61B5}"/>
              </a:ext>
            </a:extLst>
          </p:cNvPr>
          <p:cNvSpPr/>
          <p:nvPr/>
        </p:nvSpPr>
        <p:spPr>
          <a:xfrm>
            <a:off x="4060208" y="3529781"/>
            <a:ext cx="2852382" cy="121465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Stats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50BB621-FB18-4B00-9DBF-53A60C588817}"/>
              </a:ext>
            </a:extLst>
          </p:cNvPr>
          <p:cNvSpPr/>
          <p:nvPr/>
        </p:nvSpPr>
        <p:spPr>
          <a:xfrm>
            <a:off x="4060208" y="4945994"/>
            <a:ext cx="2852382" cy="121465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Rating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0D6AB7B7-695C-4D70-B519-1653387BC9DF}"/>
              </a:ext>
            </a:extLst>
          </p:cNvPr>
          <p:cNvSpPr/>
          <p:nvPr/>
        </p:nvSpPr>
        <p:spPr>
          <a:xfrm>
            <a:off x="7178721" y="3529780"/>
            <a:ext cx="2852382" cy="121465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Payment Gateway</a:t>
            </a:r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A1A272F4-0FA8-4D60-9EAC-A063FAAFA117}"/>
              </a:ext>
            </a:extLst>
          </p:cNvPr>
          <p:cNvSpPr/>
          <p:nvPr/>
        </p:nvSpPr>
        <p:spPr>
          <a:xfrm>
            <a:off x="7178722" y="2093623"/>
            <a:ext cx="2852382" cy="1214651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59340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17E061-193F-4399-A839-3AACB600A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84" y="263873"/>
            <a:ext cx="4768604" cy="2684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37A3A7-1700-47CC-8421-164C791F9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0" y="4171575"/>
            <a:ext cx="3459707" cy="2422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AAEF72-17D8-46D6-B374-7E16FF703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11" y="4171575"/>
            <a:ext cx="3633828" cy="24225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5DA0F5-70A4-4744-BEC4-6FD8AF608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83" y="3165655"/>
            <a:ext cx="4538905" cy="25862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AAED35C-7B15-42E5-AB5B-7716B7FB5A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0" y="263874"/>
            <a:ext cx="6919415" cy="379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9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62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Podosokorskyi</dc:creator>
  <cp:lastModifiedBy>Oleksandr Podosokorskyi</cp:lastModifiedBy>
  <cp:revision>12</cp:revision>
  <dcterms:created xsi:type="dcterms:W3CDTF">2018-11-15T16:55:50Z</dcterms:created>
  <dcterms:modified xsi:type="dcterms:W3CDTF">2018-11-15T20:22:47Z</dcterms:modified>
</cp:coreProperties>
</file>