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915345-A973-4F3F-B410-6A28B8DA439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C9AC05-1E3D-42AB-8A53-AC8E3797C09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it-interview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1219200"/>
            <a:ext cx="80772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10512"/>
          </a:xfrm>
        </p:spPr>
        <p:txBody>
          <a:bodyPr>
            <a:normAutofit/>
          </a:bodyPr>
          <a:lstStyle/>
          <a:p>
            <a:r>
              <a:rPr lang="en-US" b="1" dirty="0"/>
              <a:t>git diff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Usage: git diff  </a:t>
            </a:r>
          </a:p>
          <a:p>
            <a:r>
              <a:rPr lang="en-US" dirty="0"/>
              <a:t>This command shows the file differences which are not yet staged.</a:t>
            </a:r>
          </a:p>
          <a:p>
            <a:r>
              <a:rPr lang="en-US" dirty="0"/>
              <a:t> Usage: git diff –staged </a:t>
            </a:r>
          </a:p>
          <a:p>
            <a:r>
              <a:rPr lang="en-US" dirty="0"/>
              <a:t>This command shows the differences between the files in the staging area and the latest version present.</a:t>
            </a:r>
          </a:p>
          <a:p>
            <a:r>
              <a:rPr lang="en-US" dirty="0"/>
              <a:t>Usage: git diff [first branch] [second branch]  </a:t>
            </a:r>
          </a:p>
          <a:p>
            <a:r>
              <a:rPr lang="en-US" dirty="0"/>
              <a:t>This command shows the differences between the two branches mentioned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5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34312"/>
          </a:xfrm>
        </p:spPr>
        <p:txBody>
          <a:bodyPr>
            <a:normAutofit/>
          </a:bodyPr>
          <a:lstStyle/>
          <a:p>
            <a:r>
              <a:rPr lang="en-US" b="1" dirty="0"/>
              <a:t>git reset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Usage: git reset [file]  </a:t>
            </a:r>
          </a:p>
          <a:p>
            <a:r>
              <a:rPr lang="en-US" dirty="0"/>
              <a:t>This command unstages the file, but it preserves the file contents.</a:t>
            </a:r>
          </a:p>
          <a:p>
            <a:r>
              <a:rPr lang="en-US" dirty="0"/>
              <a:t>Usage: git reset [commit]  </a:t>
            </a:r>
          </a:p>
          <a:p>
            <a:r>
              <a:rPr lang="en-US" dirty="0"/>
              <a:t>This command undoes all the commits after the specified commit and preserves the changes locally.</a:t>
            </a:r>
          </a:p>
          <a:p>
            <a:r>
              <a:rPr lang="en-US" dirty="0"/>
              <a:t>Usage: git reset –hard [commit]  This command discards all history and goes back to the specified commit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57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git status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status  </a:t>
            </a:r>
          </a:p>
          <a:p>
            <a:r>
              <a:rPr lang="en-US" dirty="0"/>
              <a:t>This command lists all the files that have to be committed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6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343912"/>
          </a:xfrm>
        </p:spPr>
        <p:txBody>
          <a:bodyPr>
            <a:normAutofit/>
          </a:bodyPr>
          <a:lstStyle/>
          <a:p>
            <a:r>
              <a:rPr lang="en-US" b="1" dirty="0"/>
              <a:t>git rm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rm [file]  </a:t>
            </a:r>
          </a:p>
          <a:p>
            <a:r>
              <a:rPr lang="en-US" dirty="0"/>
              <a:t>This command deletes the file from your working directory and stages the deletion.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6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rmAutofit/>
          </a:bodyPr>
          <a:lstStyle/>
          <a:p>
            <a:r>
              <a:rPr lang="en-US" b="1" dirty="0"/>
              <a:t>git log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log  </a:t>
            </a:r>
          </a:p>
          <a:p>
            <a:r>
              <a:rPr lang="en-US" dirty="0"/>
              <a:t>This command is used to list the version history for the current branch.</a:t>
            </a:r>
          </a:p>
          <a:p>
            <a:r>
              <a:rPr lang="en-US" dirty="0"/>
              <a:t>Usage: git log –follow[file]  </a:t>
            </a:r>
          </a:p>
          <a:p>
            <a:r>
              <a:rPr lang="en-US" dirty="0"/>
              <a:t>This command lists version history for a file, including the renaming of files also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rmAutofit/>
          </a:bodyPr>
          <a:lstStyle/>
          <a:p>
            <a:r>
              <a:rPr lang="en-US" b="1" dirty="0"/>
              <a:t>git show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show [commit]  </a:t>
            </a:r>
          </a:p>
          <a:p>
            <a:r>
              <a:rPr lang="en-US" dirty="0"/>
              <a:t>This command shows the metadata and content changes of the specified commit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4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rmAutofit/>
          </a:bodyPr>
          <a:lstStyle/>
          <a:p>
            <a:r>
              <a:rPr lang="en-US" b="1" dirty="0"/>
              <a:t>git tag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tag </a:t>
            </a:r>
            <a:r>
              <a:rPr lang="en-US" dirty="0" smtClean="0"/>
              <a:t>[commit ID]</a:t>
            </a:r>
            <a:r>
              <a:rPr lang="en-US" dirty="0"/>
              <a:t>  </a:t>
            </a:r>
          </a:p>
          <a:p>
            <a:r>
              <a:rPr lang="en-US" dirty="0"/>
              <a:t>This command is used to give tags to the specified commit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57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git branch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branch  </a:t>
            </a:r>
          </a:p>
          <a:p>
            <a:r>
              <a:rPr lang="en-US" dirty="0"/>
              <a:t>This command lists all the local branches in the current repository.</a:t>
            </a:r>
          </a:p>
          <a:p>
            <a:r>
              <a:rPr lang="en-US" dirty="0"/>
              <a:t>Usage: git branch [branch name]  </a:t>
            </a:r>
          </a:p>
          <a:p>
            <a:r>
              <a:rPr lang="en-US" dirty="0"/>
              <a:t>This command creates a new branch.</a:t>
            </a:r>
          </a:p>
          <a:p>
            <a:r>
              <a:rPr lang="en-US" dirty="0"/>
              <a:t>Usage: git branch -d [branch name]  </a:t>
            </a:r>
          </a:p>
          <a:p>
            <a:r>
              <a:rPr lang="en-US" dirty="0"/>
              <a:t>This command deletes the feature branch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6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496312"/>
          </a:xfrm>
        </p:spPr>
        <p:txBody>
          <a:bodyPr>
            <a:normAutofit/>
          </a:bodyPr>
          <a:lstStyle/>
          <a:p>
            <a:r>
              <a:rPr lang="en-US" b="1" dirty="0"/>
              <a:t>git checkout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checkout [branch name]  </a:t>
            </a:r>
          </a:p>
          <a:p>
            <a:r>
              <a:rPr lang="en-US" dirty="0"/>
              <a:t>This command is used to switch from one branch to another.</a:t>
            </a:r>
          </a:p>
          <a:p>
            <a:r>
              <a:rPr lang="en-US" dirty="0"/>
              <a:t>Usage: git checkout -b [branch name]  </a:t>
            </a:r>
          </a:p>
          <a:p>
            <a:r>
              <a:rPr lang="en-US" dirty="0"/>
              <a:t>This command creates a new branch and also switches to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8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34312"/>
          </a:xfrm>
        </p:spPr>
        <p:txBody>
          <a:bodyPr>
            <a:normAutofit/>
          </a:bodyPr>
          <a:lstStyle/>
          <a:p>
            <a:r>
              <a:rPr lang="en-US" b="1" dirty="0"/>
              <a:t>git merge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merge [branch name]  </a:t>
            </a:r>
          </a:p>
          <a:p>
            <a:r>
              <a:rPr lang="en-US" dirty="0"/>
              <a:t>This command merges the specified branch’s history into the current branch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2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distributed version control system and source code management (SCM) system with an emphasis to handle small and large projects with speed and efficiency.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4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34312"/>
          </a:xfrm>
        </p:spPr>
        <p:txBody>
          <a:bodyPr>
            <a:normAutofit/>
          </a:bodyPr>
          <a:lstStyle/>
          <a:p>
            <a:r>
              <a:rPr lang="en-US" b="1" dirty="0"/>
              <a:t>git remote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remote add [variable name] [Remote Server Link]  </a:t>
            </a:r>
          </a:p>
          <a:p>
            <a:r>
              <a:rPr lang="en-US" dirty="0"/>
              <a:t>This command is used to connect your local repository to the remote server.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57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git push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Usage: git push [variable name] master  </a:t>
            </a:r>
          </a:p>
          <a:p>
            <a:r>
              <a:rPr lang="en-US" dirty="0"/>
              <a:t>This command sends the committed changes of master branch to your remote repository.</a:t>
            </a:r>
          </a:p>
          <a:p>
            <a:r>
              <a:rPr lang="en-US" dirty="0"/>
              <a:t>Usage: git push [variable name] [branch]  </a:t>
            </a:r>
          </a:p>
          <a:p>
            <a:r>
              <a:rPr lang="en-US" dirty="0"/>
              <a:t>This command sends the branch commits to your remote repository.</a:t>
            </a:r>
          </a:p>
          <a:p>
            <a:r>
              <a:rPr lang="en-US" dirty="0"/>
              <a:t>Usage: git push –all [variable name]  </a:t>
            </a:r>
          </a:p>
          <a:p>
            <a:r>
              <a:rPr lang="en-US" dirty="0"/>
              <a:t>This command pushes all branches to your remote repository.</a:t>
            </a:r>
          </a:p>
          <a:p>
            <a:r>
              <a:rPr lang="en-US" dirty="0"/>
              <a:t>Usage: git push [variable name] :[branch name]  </a:t>
            </a:r>
          </a:p>
          <a:p>
            <a:r>
              <a:rPr lang="en-US" dirty="0"/>
              <a:t>This command deletes a branch on your remote repository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2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57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git pull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pull [Repository Link]  </a:t>
            </a:r>
          </a:p>
          <a:p>
            <a:r>
              <a:rPr lang="en-US" dirty="0"/>
              <a:t>This command fetches and merges changes on the remote server to your working directory.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8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10512"/>
          </a:xfrm>
        </p:spPr>
        <p:txBody>
          <a:bodyPr>
            <a:normAutofit/>
          </a:bodyPr>
          <a:lstStyle/>
          <a:p>
            <a:r>
              <a:rPr lang="en-US" b="1" dirty="0"/>
              <a:t>git stash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Usage: git stash save  </a:t>
            </a:r>
          </a:p>
          <a:p>
            <a:r>
              <a:rPr lang="en-US" dirty="0"/>
              <a:t>This command temporarily stores all the modified tracked files.</a:t>
            </a:r>
          </a:p>
          <a:p>
            <a:r>
              <a:rPr lang="en-US" dirty="0"/>
              <a:t>Usage: git stash pop  </a:t>
            </a:r>
          </a:p>
          <a:p>
            <a:r>
              <a:rPr lang="en-US" dirty="0"/>
              <a:t>This command restores the most recently stashed files.</a:t>
            </a:r>
          </a:p>
          <a:p>
            <a:r>
              <a:rPr lang="en-US" dirty="0"/>
              <a:t>Usage: git stash list  </a:t>
            </a:r>
          </a:p>
          <a:p>
            <a:r>
              <a:rPr lang="en-US" dirty="0"/>
              <a:t>This command lists all stashed changesets.</a:t>
            </a:r>
          </a:p>
          <a:p>
            <a:r>
              <a:rPr lang="en-US" dirty="0"/>
              <a:t>Usage: git stash drop  </a:t>
            </a:r>
          </a:p>
          <a:p>
            <a:r>
              <a:rPr lang="en-US" dirty="0"/>
              <a:t>This command discards the most recently stashed changeset.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3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subscr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4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repository in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repository contains a directory named .git, where git keeps all of its metadata for the repository. The content of the .git directory are private to git.</a:t>
            </a:r>
          </a:p>
        </p:txBody>
      </p:sp>
    </p:spTree>
    <p:extLst>
      <p:ext uri="{BB962C8B-B14F-4D97-AF65-F5344CB8AC3E}">
        <p14:creationId xmlns:p14="http://schemas.microsoft.com/office/powerpoint/2010/main" val="12475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git config</a:t>
            </a:r>
            <a:endParaRPr lang="en-US" dirty="0"/>
          </a:p>
          <a:p>
            <a:r>
              <a:rPr lang="en-US" b="1" dirty="0"/>
              <a:t>git init</a:t>
            </a:r>
            <a:endParaRPr lang="en-US" dirty="0"/>
          </a:p>
          <a:p>
            <a:r>
              <a:rPr lang="en-US" b="1" dirty="0"/>
              <a:t>git clone</a:t>
            </a:r>
            <a:endParaRPr lang="en-US" dirty="0"/>
          </a:p>
          <a:p>
            <a:r>
              <a:rPr lang="en-US" b="1" dirty="0"/>
              <a:t>git add</a:t>
            </a:r>
            <a:endParaRPr lang="en-US" dirty="0"/>
          </a:p>
          <a:p>
            <a:r>
              <a:rPr lang="en-US" b="1" dirty="0"/>
              <a:t>git commit</a:t>
            </a:r>
            <a:endParaRPr lang="en-US" dirty="0"/>
          </a:p>
          <a:p>
            <a:r>
              <a:rPr lang="en-US" b="1" dirty="0"/>
              <a:t>git diff</a:t>
            </a:r>
            <a:endParaRPr lang="en-US" dirty="0"/>
          </a:p>
          <a:p>
            <a:r>
              <a:rPr lang="en-US" b="1" dirty="0"/>
              <a:t>git reset</a:t>
            </a:r>
            <a:endParaRPr lang="en-US" dirty="0"/>
          </a:p>
          <a:p>
            <a:r>
              <a:rPr lang="en-US" b="1" dirty="0"/>
              <a:t>git status</a:t>
            </a:r>
            <a:endParaRPr lang="en-US" dirty="0"/>
          </a:p>
          <a:p>
            <a:r>
              <a:rPr lang="en-US" b="1" dirty="0"/>
              <a:t>git rm</a:t>
            </a:r>
            <a:endParaRPr lang="en-US" dirty="0"/>
          </a:p>
          <a:p>
            <a:r>
              <a:rPr lang="en-US" b="1" dirty="0"/>
              <a:t>git log</a:t>
            </a:r>
            <a:endParaRPr lang="en-US" dirty="0"/>
          </a:p>
          <a:p>
            <a:r>
              <a:rPr lang="en-US" b="1" dirty="0"/>
              <a:t>git show</a:t>
            </a:r>
            <a:endParaRPr lang="en-US" dirty="0"/>
          </a:p>
          <a:p>
            <a:r>
              <a:rPr lang="en-US" b="1" dirty="0"/>
              <a:t>git tag</a:t>
            </a:r>
            <a:endParaRPr lang="en-US" dirty="0"/>
          </a:p>
          <a:p>
            <a:r>
              <a:rPr lang="en-US" b="1" dirty="0"/>
              <a:t>git branch</a:t>
            </a:r>
            <a:endParaRPr lang="en-US" dirty="0"/>
          </a:p>
          <a:p>
            <a:r>
              <a:rPr lang="en-US" b="1" dirty="0"/>
              <a:t>git checkout</a:t>
            </a:r>
            <a:endParaRPr lang="en-US" dirty="0"/>
          </a:p>
          <a:p>
            <a:r>
              <a:rPr lang="en-US" b="1" dirty="0"/>
              <a:t>git merge</a:t>
            </a:r>
            <a:endParaRPr lang="en-US" dirty="0"/>
          </a:p>
          <a:p>
            <a:r>
              <a:rPr lang="en-US" b="1" dirty="0"/>
              <a:t>git remote</a:t>
            </a:r>
            <a:endParaRPr lang="en-US" dirty="0"/>
          </a:p>
          <a:p>
            <a:r>
              <a:rPr lang="en-US" b="1" dirty="0"/>
              <a:t>git push</a:t>
            </a:r>
            <a:endParaRPr lang="en-US" dirty="0"/>
          </a:p>
          <a:p>
            <a:r>
              <a:rPr lang="en-US" b="1" dirty="0"/>
              <a:t>git pull</a:t>
            </a:r>
            <a:endParaRPr lang="en-US" dirty="0"/>
          </a:p>
          <a:p>
            <a:r>
              <a:rPr lang="en-US" b="1" dirty="0"/>
              <a:t>git stash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97162"/>
          </a:xfrm>
        </p:spPr>
        <p:txBody>
          <a:bodyPr>
            <a:normAutofit/>
          </a:bodyPr>
          <a:lstStyle/>
          <a:p>
            <a:r>
              <a:rPr lang="en-US" b="1" dirty="0"/>
              <a:t>git config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config –global user.name “[name]”  </a:t>
            </a:r>
          </a:p>
          <a:p>
            <a:r>
              <a:rPr lang="en-US" dirty="0"/>
              <a:t>Usage: git config –global user.email “[email address]”  </a:t>
            </a:r>
          </a:p>
          <a:p>
            <a:r>
              <a:rPr lang="en-US" dirty="0"/>
              <a:t>This command sets the author name and email address respectively to be used with your commits.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4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rmAutofit/>
          </a:bodyPr>
          <a:lstStyle/>
          <a:p>
            <a:r>
              <a:rPr lang="en-US" b="1" dirty="0"/>
              <a:t>git init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init [repository name]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This command is used to start a new repository.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5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rmAutofit/>
          </a:bodyPr>
          <a:lstStyle/>
          <a:p>
            <a:r>
              <a:rPr lang="en-US" b="1" dirty="0"/>
              <a:t>git clone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clone [url]  </a:t>
            </a:r>
          </a:p>
          <a:p>
            <a:r>
              <a:rPr lang="en-US" dirty="0"/>
              <a:t>This command is used to obtain a repository from an existing URL.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8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81912"/>
          </a:xfrm>
        </p:spPr>
        <p:txBody>
          <a:bodyPr>
            <a:normAutofit/>
          </a:bodyPr>
          <a:lstStyle/>
          <a:p>
            <a:r>
              <a:rPr lang="en-US" b="1" dirty="0"/>
              <a:t>git add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Usage: git add [file]  </a:t>
            </a:r>
          </a:p>
          <a:p>
            <a:r>
              <a:rPr lang="en-US" dirty="0"/>
              <a:t>This command adds a file to the staging area.</a:t>
            </a:r>
          </a:p>
          <a:p>
            <a:r>
              <a:rPr lang="en-US" dirty="0"/>
              <a:t>Usage: git add *  </a:t>
            </a:r>
          </a:p>
          <a:p>
            <a:r>
              <a:rPr lang="en-US" dirty="0"/>
              <a:t>This command adds one or more to the staging area.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6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57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git commit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Usage: git commit -m “[ Type in the commit message]”  </a:t>
            </a:r>
          </a:p>
          <a:p>
            <a:r>
              <a:rPr lang="en-US" dirty="0"/>
              <a:t>This command records or snapshots the file permanently in the version history.</a:t>
            </a:r>
          </a:p>
          <a:p>
            <a:r>
              <a:rPr lang="en-US" dirty="0"/>
              <a:t>Usage: git commit -a  </a:t>
            </a:r>
          </a:p>
          <a:p>
            <a:r>
              <a:rPr lang="en-US" dirty="0"/>
              <a:t>This command commits any files you’ve added with the git add command and also commits any files you’ve changed since then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60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188</Words>
  <Application>Microsoft Office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PowerPoint Presentation</vt:lpstr>
      <vt:lpstr>What is GIT?</vt:lpstr>
      <vt:lpstr>What is a repository in GIT?</vt:lpstr>
      <vt:lpstr>Git commands</vt:lpstr>
      <vt:lpstr>git config  </vt:lpstr>
      <vt:lpstr>git init </vt:lpstr>
      <vt:lpstr>git clone </vt:lpstr>
      <vt:lpstr>git add </vt:lpstr>
      <vt:lpstr>git commit </vt:lpstr>
      <vt:lpstr>git diff </vt:lpstr>
      <vt:lpstr>git reset </vt:lpstr>
      <vt:lpstr>git status </vt:lpstr>
      <vt:lpstr>git rm  </vt:lpstr>
      <vt:lpstr>git log </vt:lpstr>
      <vt:lpstr>git show </vt:lpstr>
      <vt:lpstr>git tag </vt:lpstr>
      <vt:lpstr>git branch </vt:lpstr>
      <vt:lpstr>git checkout  </vt:lpstr>
      <vt:lpstr>git merge </vt:lpstr>
      <vt:lpstr>git remote </vt:lpstr>
      <vt:lpstr>git push </vt:lpstr>
      <vt:lpstr>git pull </vt:lpstr>
      <vt:lpstr>git stash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AmarjitKharga</dc:creator>
  <cp:lastModifiedBy>AmarjitKharga</cp:lastModifiedBy>
  <cp:revision>8</cp:revision>
  <dcterms:created xsi:type="dcterms:W3CDTF">2019-01-29T03:53:38Z</dcterms:created>
  <dcterms:modified xsi:type="dcterms:W3CDTF">2019-01-30T03:54:43Z</dcterms:modified>
</cp:coreProperties>
</file>