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078CF-8165-48A7-A5C4-AF51762B9CF3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2AD3-8353-41CE-BEC9-659AD28CD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25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078CF-8165-48A7-A5C4-AF51762B9CF3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2AD3-8353-41CE-BEC9-659AD28CD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58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078CF-8165-48A7-A5C4-AF51762B9CF3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2AD3-8353-41CE-BEC9-659AD28CD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15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078CF-8165-48A7-A5C4-AF51762B9CF3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2AD3-8353-41CE-BEC9-659AD28CD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93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078CF-8165-48A7-A5C4-AF51762B9CF3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2AD3-8353-41CE-BEC9-659AD28CD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95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078CF-8165-48A7-A5C4-AF51762B9CF3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2AD3-8353-41CE-BEC9-659AD28CD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44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078CF-8165-48A7-A5C4-AF51762B9CF3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2AD3-8353-41CE-BEC9-659AD28CD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4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078CF-8165-48A7-A5C4-AF51762B9CF3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2AD3-8353-41CE-BEC9-659AD28CD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28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078CF-8165-48A7-A5C4-AF51762B9CF3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2AD3-8353-41CE-BEC9-659AD28CD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49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078CF-8165-48A7-A5C4-AF51762B9CF3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2AD3-8353-41CE-BEC9-659AD28CD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0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078CF-8165-48A7-A5C4-AF51762B9CF3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2AD3-8353-41CE-BEC9-659AD28CD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4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078CF-8165-48A7-A5C4-AF51762B9CF3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D2AD3-8353-41CE-BEC9-659AD28CD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48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Welcome to technology4nextvision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Picture 2" descr="E:\Interview Questions A2Z 2019\Template\Capture_1_9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05000"/>
            <a:ext cx="8610600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499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How can you create our own Exception?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-&gt;If you are creating our own Exception that is known as custom exception or user-defined exception. 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-&gt; Java custom exceptions are used to customize the exception according to user need.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-&gt; By the help of custom exception, we can have our own exception and message.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886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 Let's see a simple example of java custom exception.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r>
              <a:rPr lang="en-US" sz="1100" b="1" dirty="0" smtClean="0"/>
              <a:t>package com.technology4nextvision;</a:t>
            </a:r>
          </a:p>
          <a:p>
            <a:r>
              <a:rPr lang="en-US" sz="1100" b="1" dirty="0" smtClean="0"/>
              <a:t>class technology4nextvision extends RuntimeException</a:t>
            </a:r>
          </a:p>
          <a:p>
            <a:r>
              <a:rPr lang="en-US" sz="1100" b="1" dirty="0" smtClean="0"/>
              <a:t>{</a:t>
            </a:r>
          </a:p>
          <a:p>
            <a:r>
              <a:rPr lang="en-US" sz="1100" b="1" dirty="0" smtClean="0"/>
              <a:t>	private static final long serialVersionUID = 1L;</a:t>
            </a:r>
          </a:p>
          <a:p>
            <a:endParaRPr lang="en-US" sz="1100" b="1" dirty="0" smtClean="0"/>
          </a:p>
          <a:p>
            <a:r>
              <a:rPr lang="en-US" sz="1100" b="1" dirty="0" smtClean="0"/>
              <a:t>	technology4nextvision(String s)</a:t>
            </a:r>
          </a:p>
          <a:p>
            <a:r>
              <a:rPr lang="en-US" sz="1100" b="1" dirty="0" smtClean="0"/>
              <a:t>	{</a:t>
            </a:r>
          </a:p>
          <a:p>
            <a:r>
              <a:rPr lang="en-US" sz="1100" b="1" dirty="0" smtClean="0"/>
              <a:t>		super(s);</a:t>
            </a:r>
          </a:p>
          <a:p>
            <a:r>
              <a:rPr lang="en-US" sz="1100" b="1" dirty="0" smtClean="0"/>
              <a:t>	}</a:t>
            </a:r>
          </a:p>
          <a:p>
            <a:r>
              <a:rPr lang="en-US" sz="1100" b="1" dirty="0" smtClean="0"/>
              <a:t>}</a:t>
            </a:r>
          </a:p>
          <a:p>
            <a:r>
              <a:rPr lang="en-US" sz="1100" b="1" dirty="0" smtClean="0"/>
              <a:t>class technology4nextvisionTest</a:t>
            </a:r>
          </a:p>
          <a:p>
            <a:r>
              <a:rPr lang="en-US" sz="1100" b="1" dirty="0" smtClean="0"/>
              <a:t>{</a:t>
            </a:r>
          </a:p>
          <a:p>
            <a:r>
              <a:rPr lang="en-US" sz="1100" b="1" dirty="0" smtClean="0"/>
              <a:t>	public static void main(String args[])</a:t>
            </a:r>
          </a:p>
          <a:p>
            <a:r>
              <a:rPr lang="en-US" sz="1100" b="1" dirty="0" smtClean="0"/>
              <a:t>	{</a:t>
            </a:r>
          </a:p>
          <a:p>
            <a:r>
              <a:rPr lang="en-US" sz="1100" b="1" dirty="0" smtClean="0"/>
              <a:t>		String s="technology4nextvision";</a:t>
            </a:r>
          </a:p>
          <a:p>
            <a:r>
              <a:rPr lang="en-US" sz="1100" b="1" dirty="0" smtClean="0"/>
              <a:t>		</a:t>
            </a:r>
          </a:p>
          <a:p>
            <a:r>
              <a:rPr lang="en-US" sz="1100" b="1" dirty="0" smtClean="0"/>
              <a:t>		if(s != "www.https.technology4nextvision.com")</a:t>
            </a:r>
          </a:p>
          <a:p>
            <a:r>
              <a:rPr lang="en-US" sz="1100" b="1" dirty="0" smtClean="0"/>
              <a:t>			</a:t>
            </a:r>
          </a:p>
          <a:p>
            <a:r>
              <a:rPr lang="en-US" sz="1100" b="1" dirty="0" smtClean="0"/>
              <a:t>			throw new technology4nextvision("You are not authorized to access this site.");</a:t>
            </a:r>
          </a:p>
          <a:p>
            <a:r>
              <a:rPr lang="en-US" sz="1100" b="1" dirty="0" smtClean="0"/>
              <a:t>		</a:t>
            </a:r>
          </a:p>
          <a:p>
            <a:r>
              <a:rPr lang="en-US" sz="1100" b="1" dirty="0" smtClean="0"/>
              <a:t>		else</a:t>
            </a:r>
          </a:p>
          <a:p>
            <a:r>
              <a:rPr lang="en-US" sz="1100" b="1" dirty="0" smtClean="0"/>
              <a:t>			</a:t>
            </a:r>
          </a:p>
          <a:p>
            <a:r>
              <a:rPr lang="en-US" sz="1100" b="1" dirty="0" smtClean="0"/>
              <a:t>			System.out.println("You are eligible to access this site.");</a:t>
            </a:r>
          </a:p>
          <a:p>
            <a:r>
              <a:rPr lang="en-US" sz="1100" b="1" dirty="0" smtClean="0"/>
              <a:t>	}</a:t>
            </a:r>
          </a:p>
          <a:p>
            <a:r>
              <a:rPr lang="en-US" sz="1100" b="1" dirty="0" smtClean="0"/>
              <a:t>}</a:t>
            </a:r>
          </a:p>
          <a:p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73788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technology4nextvision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Picture 2" descr="E:\Interview Questions A2Z 2019\Template\subscrob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82296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389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81</Words>
  <Application>Microsoft Office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How can you create our own Exception?</vt:lpstr>
      <vt:lpstr> Let's see a simple example of java custom exception.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Kharga</dc:creator>
  <cp:lastModifiedBy>Kharga</cp:lastModifiedBy>
  <cp:revision>2</cp:revision>
  <dcterms:created xsi:type="dcterms:W3CDTF">2019-02-18T18:01:24Z</dcterms:created>
  <dcterms:modified xsi:type="dcterms:W3CDTF">2019-02-18T18:08:58Z</dcterms:modified>
</cp:coreProperties>
</file>