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5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424252A-C74F-4BC6-A503-F08C28F096CA}" type="datetimeFigureOut">
              <a:rPr lang="en-US" smtClean="0"/>
              <a:t>1/20/2019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43F4A17-AE49-4B54-AEFE-DCF33855AC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43F4A17-AE49-4B54-AEFE-DCF33855AC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43F4A17-AE49-4B54-AEFE-DCF33855AC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43F4A17-AE49-4B54-AEFE-DCF33855ACD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43F4A17-AE49-4B54-AEFE-DCF33855ACD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43F4A17-AE49-4B54-AEFE-DCF33855ACD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43F4A17-AE49-4B54-AEFE-DCF33855AC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43F4A17-AE49-4B54-AEFE-DCF33855ACD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424252A-C74F-4BC6-A503-F08C28F096CA}" type="datetimeFigureOut">
              <a:rPr lang="en-US" smtClean="0"/>
              <a:t>1/20/2019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43F4A17-AE49-4B54-AEFE-DCF33855AC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424252A-C74F-4BC6-A503-F08C28F096CA}" type="datetimeFigureOut">
              <a:rPr lang="en-US" smtClean="0"/>
              <a:t>1/20/2019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43F4A17-AE49-4B54-AEFE-DCF33855AC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24252A-C74F-4BC6-A503-F08C28F096CA}" type="datetimeFigureOut">
              <a:rPr lang="en-US" smtClean="0"/>
              <a:t>1/20/2019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43F4A17-AE49-4B54-AEFE-DCF33855ACD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424252A-C74F-4BC6-A503-F08C28F096CA}" type="datetimeFigureOut">
              <a:rPr lang="en-US" smtClean="0"/>
              <a:t>1/20/2019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43F4A17-AE49-4B54-AEFE-DCF33855AC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hibernate-interview-questions-and-answ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82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An entity bean instance can exist is one of the three states.</a:t>
            </a:r>
          </a:p>
          <a:p>
            <a:r>
              <a:rPr lang="en-US" sz="2000" b="1" dirty="0"/>
              <a:t>1. Transient:</a:t>
            </a:r>
            <a:r>
              <a:rPr lang="en-US" sz="2000" dirty="0"/>
              <a:t> When an object is never persisted or associated with any session, it’s in transient state. Transient instances may be made persistent by calling save(), persist() or saveOrUpdate(). Persistent instances may be made transient by calling delete().</a:t>
            </a:r>
          </a:p>
          <a:p>
            <a:r>
              <a:rPr lang="en-US" sz="2000" b="1" dirty="0"/>
              <a:t>2. Persistent:</a:t>
            </a:r>
            <a:r>
              <a:rPr lang="en-US" sz="2000" dirty="0"/>
              <a:t> When an object is associated with a unique session, it’s in persistent state. Any instance returned by a get() or load() method is persistent.</a:t>
            </a:r>
          </a:p>
          <a:p>
            <a:r>
              <a:rPr lang="en-US" sz="2000" b="1" dirty="0"/>
              <a:t>3. Detached:</a:t>
            </a:r>
            <a:r>
              <a:rPr lang="en-US" sz="2000" dirty="0"/>
              <a:t> When an object is previously persistent but not associated with any session, it’s in detached state. Detached instances may be made persistent by calling update(), saveOrUpdate(), lock() or replicate(). The state of a transient or detached instance may also be made persistent as a new persistent instance by calling merge()</a:t>
            </a:r>
          </a:p>
        </p:txBody>
      </p:sp>
      <p:sp>
        <p:nvSpPr>
          <p:cNvPr id="2" name="Title 1"/>
          <p:cNvSpPr>
            <a:spLocks noGrp="1"/>
          </p:cNvSpPr>
          <p:nvPr>
            <p:ph type="title"/>
          </p:nvPr>
        </p:nvSpPr>
        <p:spPr/>
        <p:txBody>
          <a:bodyPr>
            <a:normAutofit fontScale="90000"/>
          </a:bodyPr>
          <a:lstStyle/>
          <a:p>
            <a:r>
              <a:rPr lang="en-US" b="1" dirty="0"/>
              <a:t>What are different states of an entity bean?</a:t>
            </a:r>
            <a:endParaRPr lang="en-US" dirty="0"/>
          </a:p>
        </p:txBody>
      </p:sp>
    </p:spTree>
    <p:extLst>
      <p:ext uri="{BB962C8B-B14F-4D97-AF65-F5344CB8AC3E}">
        <p14:creationId xmlns:p14="http://schemas.microsoft.com/office/powerpoint/2010/main" val="170132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There are various ways to implement joins in hibernate.</a:t>
            </a:r>
          </a:p>
          <a:p>
            <a:r>
              <a:rPr lang="en-US" sz="2000" dirty="0"/>
              <a:t>Using associations such as one-to-one, one-to-many etc.</a:t>
            </a:r>
          </a:p>
          <a:p>
            <a:r>
              <a:rPr lang="en-US" sz="2000" dirty="0"/>
              <a:t>Using JOIN in the HQL query. There is another form “join fetch” to load associated data simultaneously, no lazy loading.</a:t>
            </a:r>
          </a:p>
          <a:p>
            <a:r>
              <a:rPr lang="en-US" sz="2000" dirty="0"/>
              <a:t>We can fire native sql query and use join keyword</a:t>
            </a:r>
            <a:r>
              <a:rPr lang="en-US" sz="2000" dirty="0" smtClean="0"/>
              <a:t>.</a:t>
            </a:r>
            <a:endParaRPr lang="en-US" sz="2000" dirty="0"/>
          </a:p>
        </p:txBody>
      </p:sp>
      <p:sp>
        <p:nvSpPr>
          <p:cNvPr id="2" name="Title 1"/>
          <p:cNvSpPr>
            <a:spLocks noGrp="1"/>
          </p:cNvSpPr>
          <p:nvPr>
            <p:ph type="title"/>
          </p:nvPr>
        </p:nvSpPr>
        <p:spPr/>
        <p:txBody>
          <a:bodyPr>
            <a:normAutofit fontScale="90000"/>
          </a:bodyPr>
          <a:lstStyle/>
          <a:p>
            <a:r>
              <a:rPr lang="en-US" b="1" dirty="0"/>
              <a:t>How to implement Joins in Hibernate?</a:t>
            </a:r>
            <a:endParaRPr lang="en-US" dirty="0"/>
          </a:p>
        </p:txBody>
      </p:sp>
    </p:spTree>
    <p:extLst>
      <p:ext uri="{BB962C8B-B14F-4D97-AF65-F5344CB8AC3E}">
        <p14:creationId xmlns:p14="http://schemas.microsoft.com/office/powerpoint/2010/main" val="162679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Hibernate Framework comes with a powerful object-oriented query language – Hibernate Query Language (HQL). It’s very similar to SQL except that we use Objects instead of table names, that makes it more close to object oriented programming.</a:t>
            </a:r>
          </a:p>
          <a:p>
            <a:r>
              <a:rPr lang="en-US" sz="2000" dirty="0"/>
              <a:t>Hibernate query language is case-insensitive except for java class and variable names. So s</a:t>
            </a:r>
            <a:r>
              <a:rPr lang="en-US" sz="2000" dirty="0" smtClean="0"/>
              <a:t>elect </a:t>
            </a:r>
            <a:r>
              <a:rPr lang="en-US" sz="2000" dirty="0"/>
              <a:t>is the same as </a:t>
            </a:r>
            <a:r>
              <a:rPr lang="en-US" sz="2000" dirty="0" smtClean="0"/>
              <a:t>select </a:t>
            </a:r>
            <a:r>
              <a:rPr lang="en-US" sz="2000" dirty="0"/>
              <a:t>is the same as SELECT, but </a:t>
            </a:r>
            <a:r>
              <a:rPr lang="en-US" sz="2000" dirty="0" smtClean="0"/>
              <a:t>com.amarjit.model.Employee </a:t>
            </a:r>
            <a:r>
              <a:rPr lang="en-US" sz="2000" dirty="0"/>
              <a:t>is not same as </a:t>
            </a:r>
            <a:r>
              <a:rPr lang="en-US" sz="2000" dirty="0" smtClean="0"/>
              <a:t>com.amatjit.model.EMPLOYEE</a:t>
            </a:r>
            <a:r>
              <a:rPr lang="en-US" sz="2000" dirty="0"/>
              <a:t>.</a:t>
            </a:r>
          </a:p>
          <a:p>
            <a:r>
              <a:rPr lang="en-US" sz="2000" dirty="0"/>
              <a:t>The HQL queries are cached but we should avoid it as much as possible, otherwise we will have to take care of associations. However it’s a better choice than native sql query because of Object-Oriented approach.</a:t>
            </a:r>
          </a:p>
          <a:p>
            <a:endParaRPr lang="en-US" sz="2000" dirty="0"/>
          </a:p>
        </p:txBody>
      </p:sp>
      <p:sp>
        <p:nvSpPr>
          <p:cNvPr id="2" name="Title 1"/>
          <p:cNvSpPr>
            <a:spLocks noGrp="1"/>
          </p:cNvSpPr>
          <p:nvPr>
            <p:ph type="title"/>
          </p:nvPr>
        </p:nvSpPr>
        <p:spPr/>
        <p:txBody>
          <a:bodyPr>
            <a:normAutofit fontScale="90000"/>
          </a:bodyPr>
          <a:lstStyle/>
          <a:p>
            <a:r>
              <a:rPr lang="en-US" b="1" dirty="0"/>
              <a:t>What is HQL and what are it’s benefits?</a:t>
            </a:r>
            <a:endParaRPr lang="en-US" dirty="0"/>
          </a:p>
        </p:txBody>
      </p:sp>
    </p:spTree>
    <p:extLst>
      <p:ext uri="{BB962C8B-B14F-4D97-AF65-F5344CB8AC3E}">
        <p14:creationId xmlns:p14="http://schemas.microsoft.com/office/powerpoint/2010/main" val="394902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Autofit/>
          </a:bodyPr>
          <a:lstStyle/>
          <a:p>
            <a:r>
              <a:rPr lang="en-US" sz="2000" dirty="0"/>
              <a:t>Hibernate implements a cache region for queries resultset that integrates closely with the hibernate second-level cache.</a:t>
            </a:r>
          </a:p>
          <a:p>
            <a:r>
              <a:rPr lang="en-US" sz="2000" dirty="0"/>
              <a:t>This is an optional feature and requires additional steps in code. This is only useful for queries that are run frequently with the same parameters. First of all we need to configure below property in hibernate configuration file.</a:t>
            </a:r>
          </a:p>
          <a:p>
            <a:pPr latinLnBrk="1"/>
            <a:r>
              <a:rPr lang="en-US" sz="2000" dirty="0"/>
              <a:t>&lt;property name="hibernate.cache.use_query_cache"&gt;true&lt;/property&gt;</a:t>
            </a:r>
          </a:p>
          <a:p>
            <a:pPr latinLnBrk="1"/>
            <a:r>
              <a:rPr lang="en-US" sz="2000" dirty="0"/>
              <a:t>And in code, we need to use setCacheable(true) method of Query, quick example looks like below.</a:t>
            </a:r>
          </a:p>
          <a:p>
            <a:pPr latinLnBrk="1"/>
            <a:r>
              <a:rPr lang="en-US" sz="2000" dirty="0"/>
              <a:t> </a:t>
            </a:r>
          </a:p>
          <a:p>
            <a:pPr latinLnBrk="1"/>
            <a:r>
              <a:rPr lang="en-US" sz="2000" dirty="0"/>
              <a:t>Query </a:t>
            </a:r>
            <a:r>
              <a:rPr lang="en-US" sz="2000" dirty="0"/>
              <a:t>query</a:t>
            </a:r>
            <a:r>
              <a:rPr lang="en-US" sz="2000" dirty="0"/>
              <a:t> = session.createQuery("from Employee");</a:t>
            </a:r>
          </a:p>
          <a:p>
            <a:pPr latinLnBrk="1"/>
            <a:r>
              <a:rPr lang="en-US" sz="2000" dirty="0"/>
              <a:t>query.setCacheable(true);</a:t>
            </a:r>
          </a:p>
          <a:p>
            <a:r>
              <a:rPr lang="en-US" sz="2000" dirty="0"/>
              <a:t>query.setCacheRegion("ALL_EMP");</a:t>
            </a:r>
          </a:p>
        </p:txBody>
      </p:sp>
      <p:sp>
        <p:nvSpPr>
          <p:cNvPr id="2" name="Title 1"/>
          <p:cNvSpPr>
            <a:spLocks noGrp="1"/>
          </p:cNvSpPr>
          <p:nvPr>
            <p:ph type="title"/>
          </p:nvPr>
        </p:nvSpPr>
        <p:spPr/>
        <p:txBody>
          <a:bodyPr>
            <a:normAutofit fontScale="90000"/>
          </a:bodyPr>
          <a:lstStyle/>
          <a:p>
            <a:r>
              <a:rPr lang="en-US" b="1" dirty="0"/>
              <a:t>What is Query Cache in Hibernate?</a:t>
            </a:r>
            <a:r>
              <a:rPr lang="en-US" dirty="0"/>
              <a:t/>
            </a:r>
            <a:br>
              <a:rPr lang="en-US" dirty="0"/>
            </a:br>
            <a:endParaRPr lang="en-US" dirty="0"/>
          </a:p>
        </p:txBody>
      </p:sp>
    </p:spTree>
    <p:extLst>
      <p:ext uri="{BB962C8B-B14F-4D97-AF65-F5344CB8AC3E}">
        <p14:creationId xmlns:p14="http://schemas.microsoft.com/office/powerpoint/2010/main" val="193846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Hibernate provide option to execute native SQL queries through the use of SQLQuery object.</a:t>
            </a:r>
          </a:p>
          <a:p>
            <a:r>
              <a:rPr lang="en-US" sz="2000" dirty="0"/>
              <a:t>For normal scenarios, it is however not the recommended approach because we loose benefits related to hibernate association and hibernate first level caching</a:t>
            </a:r>
            <a:r>
              <a:rPr lang="en-US" sz="2000" dirty="0" smtClean="0"/>
              <a:t>.</a:t>
            </a:r>
            <a:endParaRPr lang="en-US" sz="2000" dirty="0"/>
          </a:p>
        </p:txBody>
      </p:sp>
      <p:sp>
        <p:nvSpPr>
          <p:cNvPr id="2" name="Title 1"/>
          <p:cNvSpPr>
            <a:spLocks noGrp="1"/>
          </p:cNvSpPr>
          <p:nvPr>
            <p:ph type="title"/>
          </p:nvPr>
        </p:nvSpPr>
        <p:spPr/>
        <p:txBody>
          <a:bodyPr>
            <a:normAutofit fontScale="90000"/>
          </a:bodyPr>
          <a:lstStyle/>
          <a:p>
            <a:r>
              <a:rPr lang="en-US" b="1" dirty="0"/>
              <a:t>Can we execute native sql query in hibernate?</a:t>
            </a:r>
            <a:endParaRPr lang="en-US" dirty="0"/>
          </a:p>
        </p:txBody>
      </p:sp>
    </p:spTree>
    <p:extLst>
      <p:ext uri="{BB962C8B-B14F-4D97-AF65-F5344CB8AC3E}">
        <p14:creationId xmlns:p14="http://schemas.microsoft.com/office/powerpoint/2010/main" val="222917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Native SQL Query comes handy when we want to execute database specific queries that are not supported by Hibernate API such as query hints or the CONNECT keyword in Oracle Database.</a:t>
            </a:r>
          </a:p>
          <a:p>
            <a:endParaRPr lang="en-US" dirty="0"/>
          </a:p>
        </p:txBody>
      </p:sp>
      <p:sp>
        <p:nvSpPr>
          <p:cNvPr id="2" name="Title 1"/>
          <p:cNvSpPr>
            <a:spLocks noGrp="1"/>
          </p:cNvSpPr>
          <p:nvPr>
            <p:ph type="title"/>
          </p:nvPr>
        </p:nvSpPr>
        <p:spPr>
          <a:xfrm>
            <a:off x="457200" y="274638"/>
            <a:ext cx="8229600" cy="1401762"/>
          </a:xfrm>
        </p:spPr>
        <p:txBody>
          <a:bodyPr>
            <a:normAutofit fontScale="90000"/>
          </a:bodyPr>
          <a:lstStyle/>
          <a:p>
            <a:r>
              <a:rPr lang="en-US" b="1" dirty="0"/>
              <a:t>What is the benefit of native sql query support in hibernate?</a:t>
            </a:r>
            <a:r>
              <a:rPr lang="en-US" dirty="0"/>
              <a:t/>
            </a:r>
            <a:br>
              <a:rPr lang="en-US" dirty="0"/>
            </a:br>
            <a:endParaRPr lang="en-US" dirty="0"/>
          </a:p>
        </p:txBody>
      </p:sp>
    </p:spTree>
    <p:extLst>
      <p:ext uri="{BB962C8B-B14F-4D97-AF65-F5344CB8AC3E}">
        <p14:creationId xmlns:p14="http://schemas.microsoft.com/office/powerpoint/2010/main" val="359698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Hibernate provides Named Query that we can define at a central location and use them anywhere in the code. We can created named queries for both HQL and Native SQL.</a:t>
            </a:r>
          </a:p>
          <a:p>
            <a:r>
              <a:rPr lang="en-US" sz="2000" dirty="0"/>
              <a:t>Hibernate Named Queries can be defined in Hibernate mapping files or through the use of JPA annotations @NamedQuery and @NamedNativeQuery</a:t>
            </a:r>
          </a:p>
        </p:txBody>
      </p:sp>
      <p:sp>
        <p:nvSpPr>
          <p:cNvPr id="2" name="Title 1"/>
          <p:cNvSpPr>
            <a:spLocks noGrp="1"/>
          </p:cNvSpPr>
          <p:nvPr>
            <p:ph type="title"/>
          </p:nvPr>
        </p:nvSpPr>
        <p:spPr/>
        <p:txBody>
          <a:bodyPr/>
          <a:lstStyle/>
          <a:p>
            <a:r>
              <a:rPr lang="en-US" b="1" dirty="0"/>
              <a:t>What is Named SQL Query?</a:t>
            </a:r>
            <a:endParaRPr lang="en-US" dirty="0"/>
          </a:p>
        </p:txBody>
      </p:sp>
    </p:spTree>
    <p:extLst>
      <p:ext uri="{BB962C8B-B14F-4D97-AF65-F5344CB8AC3E}">
        <p14:creationId xmlns:p14="http://schemas.microsoft.com/office/powerpoint/2010/main" val="389058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Hibernate Named Query helps us in grouping queries at a central location rather than letting them scattered all over the code.</a:t>
            </a:r>
          </a:p>
          <a:p>
            <a:r>
              <a:rPr lang="en-US" sz="2000" dirty="0"/>
              <a:t>Hibernate Named Query syntax is checked when the hibernate session factory is created, thus making the application fail fast in case of any error in the named queries.</a:t>
            </a:r>
          </a:p>
          <a:p>
            <a:r>
              <a:rPr lang="en-US" sz="2000" dirty="0"/>
              <a:t>Hibernate Named Query is global, means once defined it can be used throughout the application.</a:t>
            </a:r>
          </a:p>
          <a:p>
            <a:r>
              <a:rPr lang="en-US" sz="2000" dirty="0"/>
              <a:t>However one of the major disadvantage of Named query is that it’s hard to debug, because we need to find out the location where it’s defined.</a:t>
            </a:r>
          </a:p>
          <a:p>
            <a:endParaRPr lang="en-US" sz="2000" dirty="0"/>
          </a:p>
        </p:txBody>
      </p:sp>
      <p:sp>
        <p:nvSpPr>
          <p:cNvPr id="2" name="Title 1"/>
          <p:cNvSpPr>
            <a:spLocks noGrp="1"/>
          </p:cNvSpPr>
          <p:nvPr>
            <p:ph type="title"/>
          </p:nvPr>
        </p:nvSpPr>
        <p:spPr/>
        <p:txBody>
          <a:bodyPr>
            <a:normAutofit fontScale="90000"/>
          </a:bodyPr>
          <a:lstStyle/>
          <a:p>
            <a:r>
              <a:rPr lang="en-US" b="1" dirty="0"/>
              <a:t>What are the benefits of Named SQL Query?</a:t>
            </a:r>
            <a:endParaRPr lang="en-US" dirty="0"/>
          </a:p>
        </p:txBody>
      </p:sp>
    </p:spTree>
    <p:extLst>
      <p:ext uri="{BB962C8B-B14F-4D97-AF65-F5344CB8AC3E}">
        <p14:creationId xmlns:p14="http://schemas.microsoft.com/office/powerpoint/2010/main" val="378808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Autofit/>
          </a:bodyPr>
          <a:lstStyle/>
          <a:p>
            <a:r>
              <a:rPr lang="en-US" sz="2000" dirty="0"/>
              <a:t>Hibernate provides Criteria API that is more object oriented for querying the database and getting results. We can’t use Criteria to run update or delete queries or any DDL statements. It’s only used to fetch the results from the database using more object oriented approach.</a:t>
            </a:r>
          </a:p>
          <a:p>
            <a:r>
              <a:rPr lang="en-US" sz="2000" dirty="0"/>
              <a:t>Some of the common usage of Criteria API are:</a:t>
            </a:r>
          </a:p>
          <a:p>
            <a:r>
              <a:rPr lang="en-US" sz="2000" dirty="0"/>
              <a:t>Criteria API provides Projection that we can use for aggregate functions such as sum(), min(), max() etc.</a:t>
            </a:r>
            <a:br>
              <a:rPr lang="en-US" sz="2000" dirty="0"/>
            </a:br>
            <a:r>
              <a:rPr lang="en-US" sz="2000" dirty="0"/>
              <a:t>Criteria API can be used with ProjectionList to fetch selected columns only.</a:t>
            </a:r>
          </a:p>
          <a:p>
            <a:r>
              <a:rPr lang="en-US" sz="2000" dirty="0"/>
              <a:t>Criteria API can be used for join queries by joining multiple tables, useful methods are createAlias(), setFetchMode() and setProjection()</a:t>
            </a:r>
          </a:p>
          <a:p>
            <a:r>
              <a:rPr lang="en-US" sz="2000" dirty="0"/>
              <a:t>Criteria API can be used for fetching results with conditions, useful methods are add() where we can add Restrictions.</a:t>
            </a:r>
          </a:p>
          <a:p>
            <a:r>
              <a:rPr lang="en-US" sz="2000" dirty="0"/>
              <a:t>Criteria API provides addOrder() method that we can use for ordering the results.</a:t>
            </a:r>
          </a:p>
          <a:p>
            <a:endParaRPr lang="en-US" sz="2000" dirty="0"/>
          </a:p>
        </p:txBody>
      </p:sp>
      <p:sp>
        <p:nvSpPr>
          <p:cNvPr id="2" name="Title 1"/>
          <p:cNvSpPr>
            <a:spLocks noGrp="1"/>
          </p:cNvSpPr>
          <p:nvPr>
            <p:ph type="title"/>
          </p:nvPr>
        </p:nvSpPr>
        <p:spPr>
          <a:xfrm>
            <a:off x="457200" y="274638"/>
            <a:ext cx="8229600" cy="1325562"/>
          </a:xfrm>
        </p:spPr>
        <p:txBody>
          <a:bodyPr>
            <a:normAutofit fontScale="90000"/>
          </a:bodyPr>
          <a:lstStyle/>
          <a:p>
            <a:r>
              <a:rPr lang="en-US" b="1" dirty="0"/>
              <a:t>What is the benefit of Hibernate Criteria API?</a:t>
            </a:r>
            <a:r>
              <a:rPr lang="en-US" dirty="0"/>
              <a:t/>
            </a:r>
            <a:br>
              <a:rPr lang="en-US" dirty="0"/>
            </a:br>
            <a:endParaRPr lang="en-US" dirty="0"/>
          </a:p>
        </p:txBody>
      </p:sp>
    </p:spTree>
    <p:extLst>
      <p:ext uri="{BB962C8B-B14F-4D97-AF65-F5344CB8AC3E}">
        <p14:creationId xmlns:p14="http://schemas.microsoft.com/office/powerpoint/2010/main" val="332878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Hibernate uses proxy object to support lazy loading. Basically when you load data from tables, hibernate doesn’t load all the mapped objects. As soon as you reference a child or lookup object via getter methods, if the linked entity is not in the session cache, then the proxy code will go to the database and load the linked object. It uses javassist to effectively and dynamically generate sub-classed implementations of your entity objects.</a:t>
            </a:r>
          </a:p>
          <a:p>
            <a:endParaRPr lang="en-US" dirty="0"/>
          </a:p>
        </p:txBody>
      </p:sp>
      <p:sp>
        <p:nvSpPr>
          <p:cNvPr id="2" name="Title 1"/>
          <p:cNvSpPr>
            <a:spLocks noGrp="1"/>
          </p:cNvSpPr>
          <p:nvPr>
            <p:ph type="title"/>
          </p:nvPr>
        </p:nvSpPr>
        <p:spPr/>
        <p:txBody>
          <a:bodyPr>
            <a:normAutofit fontScale="90000"/>
          </a:bodyPr>
          <a:lstStyle/>
          <a:p>
            <a:r>
              <a:rPr lang="en-US" b="1" dirty="0"/>
              <a:t>What is Hibernate Proxy and how it helps in lazy loading?</a:t>
            </a:r>
            <a:endParaRPr lang="en-US" dirty="0"/>
          </a:p>
        </p:txBody>
      </p:sp>
    </p:spTree>
    <p:extLst>
      <p:ext uri="{BB962C8B-B14F-4D97-AF65-F5344CB8AC3E}">
        <p14:creationId xmlns:p14="http://schemas.microsoft.com/office/powerpoint/2010/main" val="418208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architec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0175" y="1534319"/>
            <a:ext cx="634365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Hibernate Architecture</a:t>
            </a:r>
            <a:endParaRPr lang="en-US" dirty="0"/>
          </a:p>
        </p:txBody>
      </p:sp>
    </p:spTree>
    <p:extLst>
      <p:ext uri="{BB962C8B-B14F-4D97-AF65-F5344CB8AC3E}">
        <p14:creationId xmlns:p14="http://schemas.microsoft.com/office/powerpoint/2010/main" val="1841616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We can easily implement one-to-one, one-to-many and many-to-many relationships in hibernate. It can be done using JPA annotations as well as XML based configurations. For better understanding, you should go through following </a:t>
            </a:r>
            <a:r>
              <a:rPr lang="en-US" sz="2000" dirty="0" smtClean="0"/>
              <a:t>tutorials.</a:t>
            </a:r>
            <a:endParaRPr lang="en-US" sz="2000" dirty="0"/>
          </a:p>
        </p:txBody>
      </p:sp>
      <p:sp>
        <p:nvSpPr>
          <p:cNvPr id="2" name="Title 1"/>
          <p:cNvSpPr>
            <a:spLocks noGrp="1"/>
          </p:cNvSpPr>
          <p:nvPr>
            <p:ph type="title"/>
          </p:nvPr>
        </p:nvSpPr>
        <p:spPr/>
        <p:txBody>
          <a:bodyPr>
            <a:normAutofit fontScale="90000"/>
          </a:bodyPr>
          <a:lstStyle/>
          <a:p>
            <a:r>
              <a:rPr lang="en-US" b="1" dirty="0"/>
              <a:t>How to implement relationships in hibernate?</a:t>
            </a:r>
            <a:r>
              <a:rPr lang="en-US" dirty="0"/>
              <a:t/>
            </a:r>
            <a:br>
              <a:rPr lang="en-US" dirty="0"/>
            </a:br>
            <a:endParaRPr lang="en-US" dirty="0"/>
          </a:p>
        </p:txBody>
      </p:sp>
    </p:spTree>
    <p:extLst>
      <p:ext uri="{BB962C8B-B14F-4D97-AF65-F5344CB8AC3E}">
        <p14:creationId xmlns:p14="http://schemas.microsoft.com/office/powerpoint/2010/main" val="148572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Transaction management is very easy in hibernate because most of the operations are not permitted outside of a transaction. So after getting the session from SessionFactory, we can call session beginTransaction() to start the transaction. This method returns the Transaction reference that we can use later on to either commit or rollback the transaction.</a:t>
            </a:r>
          </a:p>
          <a:p>
            <a:r>
              <a:rPr lang="en-US" sz="2000" dirty="0"/>
              <a:t>Overall hibernate transaction management is better than JDBC transaction management because we don’t need to rely on exceptions for rollback. Any exception thrown by session methods automatically rollback the transaction.</a:t>
            </a:r>
          </a:p>
          <a:p>
            <a:endParaRPr lang="en-US" sz="2000" dirty="0"/>
          </a:p>
        </p:txBody>
      </p:sp>
      <p:sp>
        <p:nvSpPr>
          <p:cNvPr id="2" name="Title 1"/>
          <p:cNvSpPr>
            <a:spLocks noGrp="1"/>
          </p:cNvSpPr>
          <p:nvPr>
            <p:ph type="title"/>
          </p:nvPr>
        </p:nvSpPr>
        <p:spPr/>
        <p:txBody>
          <a:bodyPr>
            <a:normAutofit fontScale="90000"/>
          </a:bodyPr>
          <a:lstStyle/>
          <a:p>
            <a:r>
              <a:rPr lang="en-US" b="1" dirty="0"/>
              <a:t>How transaction management works in Hibernate?</a:t>
            </a:r>
            <a:endParaRPr lang="en-US" dirty="0"/>
          </a:p>
        </p:txBody>
      </p:sp>
    </p:spTree>
    <p:extLst>
      <p:ext uri="{BB962C8B-B14F-4D97-AF65-F5344CB8AC3E}">
        <p14:creationId xmlns:p14="http://schemas.microsoft.com/office/powerpoint/2010/main" val="7761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dirty="0"/>
              <a:t>When we have relationship between entities, then we need to define how the different operations will affect the other entity. This is done by cascading and there are different types of it.</a:t>
            </a:r>
          </a:p>
          <a:p>
            <a:r>
              <a:rPr lang="en-US" sz="1800" dirty="0"/>
              <a:t>Here is a simple example of applying cascading between primary and secondary entities.</a:t>
            </a:r>
          </a:p>
          <a:p>
            <a:pPr latinLnBrk="1"/>
            <a:r>
              <a:rPr lang="en-US" sz="1800" dirty="0"/>
              <a:t>import org.hibernate.annotations.Cascade;</a:t>
            </a:r>
          </a:p>
          <a:p>
            <a:pPr latinLnBrk="1"/>
            <a:r>
              <a:rPr lang="en-US" sz="1800" dirty="0"/>
              <a:t> </a:t>
            </a:r>
          </a:p>
          <a:p>
            <a:pPr latinLnBrk="1"/>
            <a:r>
              <a:rPr lang="en-US" sz="1800" dirty="0"/>
              <a:t>@Entity</a:t>
            </a:r>
          </a:p>
          <a:p>
            <a:pPr latinLnBrk="1"/>
            <a:r>
              <a:rPr lang="en-US" sz="1800" dirty="0"/>
              <a:t>@Table(name = "EMPLOYEE")</a:t>
            </a:r>
          </a:p>
          <a:p>
            <a:pPr latinLnBrk="1"/>
            <a:r>
              <a:rPr lang="en-US" sz="1800" dirty="0"/>
              <a:t>public class Employee {</a:t>
            </a:r>
          </a:p>
          <a:p>
            <a:pPr latinLnBrk="1"/>
            <a:r>
              <a:rPr lang="en-US" sz="1800" dirty="0"/>
              <a:t> </a:t>
            </a:r>
          </a:p>
          <a:p>
            <a:pPr latinLnBrk="1"/>
            <a:r>
              <a:rPr lang="en-US" sz="1800" dirty="0"/>
              <a:t>@</a:t>
            </a:r>
            <a:r>
              <a:rPr lang="en-US" sz="1800" dirty="0" smtClean="0"/>
              <a:t>OneToOne(mapped By </a:t>
            </a:r>
            <a:r>
              <a:rPr lang="en-US" sz="1800" dirty="0"/>
              <a:t>= "employee")</a:t>
            </a:r>
          </a:p>
          <a:p>
            <a:pPr latinLnBrk="1"/>
            <a:r>
              <a:rPr lang="en-US" sz="1800" dirty="0"/>
              <a:t>@Cascade(value = org.hibernate.annotations.CascadeType.ALL)</a:t>
            </a:r>
          </a:p>
          <a:p>
            <a:pPr latinLnBrk="1"/>
            <a:r>
              <a:rPr lang="en-US" sz="1800" dirty="0"/>
              <a:t>private Address </a:t>
            </a:r>
            <a:r>
              <a:rPr lang="en-US" sz="1800" dirty="0"/>
              <a:t>address</a:t>
            </a:r>
            <a:r>
              <a:rPr lang="en-US" sz="1800" dirty="0"/>
              <a:t>;</a:t>
            </a:r>
          </a:p>
          <a:p>
            <a:pPr latinLnBrk="1"/>
            <a:r>
              <a:rPr lang="en-US" sz="1800" dirty="0"/>
              <a:t> </a:t>
            </a:r>
          </a:p>
          <a:p>
            <a:pPr latinLnBrk="1"/>
            <a:r>
              <a:rPr lang="en-US" sz="1800" dirty="0" smtClean="0"/>
              <a:t>}</a:t>
            </a:r>
            <a:endParaRPr lang="en-US" sz="1800" dirty="0"/>
          </a:p>
        </p:txBody>
      </p:sp>
      <p:sp>
        <p:nvSpPr>
          <p:cNvPr id="2" name="Title 1"/>
          <p:cNvSpPr>
            <a:spLocks noGrp="1"/>
          </p:cNvSpPr>
          <p:nvPr>
            <p:ph type="title"/>
          </p:nvPr>
        </p:nvSpPr>
        <p:spPr/>
        <p:txBody>
          <a:bodyPr>
            <a:normAutofit fontScale="90000"/>
          </a:bodyPr>
          <a:lstStyle/>
          <a:p>
            <a:r>
              <a:rPr lang="en-US" b="1" dirty="0"/>
              <a:t>What is cascading and what are different types of cascading?</a:t>
            </a:r>
            <a:endParaRPr lang="en-US" dirty="0"/>
          </a:p>
        </p:txBody>
      </p:sp>
    </p:spTree>
    <p:extLst>
      <p:ext uri="{BB962C8B-B14F-4D97-AF65-F5344CB8AC3E}">
        <p14:creationId xmlns:p14="http://schemas.microsoft.com/office/powerpoint/2010/main" val="160904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Autofit/>
          </a:bodyPr>
          <a:lstStyle/>
          <a:p>
            <a:r>
              <a:rPr lang="en-US" sz="1800" dirty="0"/>
              <a:t>Note that Hibernate CascadeType enum constants are little bit different from JPA javax.persistence.CascadeType, so we need to use the Hibernate CascadeType and Cascade annotations for mappings, as shown in above example.</a:t>
            </a:r>
            <a:br>
              <a:rPr lang="en-US" sz="1800" dirty="0"/>
            </a:br>
            <a:r>
              <a:rPr lang="en-US" sz="1800" dirty="0"/>
              <a:t>Commonly used cascading types as defined in </a:t>
            </a:r>
            <a:r>
              <a:rPr lang="en-US" sz="1800" dirty="0" smtClean="0"/>
              <a:t>CascadeType enum </a:t>
            </a:r>
            <a:r>
              <a:rPr lang="en-US" sz="1800" dirty="0"/>
              <a:t>are:</a:t>
            </a:r>
          </a:p>
          <a:p>
            <a:r>
              <a:rPr lang="en-US" sz="1800" b="1" dirty="0"/>
              <a:t>None:</a:t>
            </a:r>
            <a:r>
              <a:rPr lang="en-US" sz="1800" dirty="0"/>
              <a:t> No Cascading, it’s not a type but when we don’t define any cascading then no operations in parent affects the child.</a:t>
            </a:r>
          </a:p>
          <a:p>
            <a:r>
              <a:rPr lang="en-US" sz="1800" b="1" dirty="0"/>
              <a:t>ALL:</a:t>
            </a:r>
            <a:r>
              <a:rPr lang="en-US" sz="1800" dirty="0"/>
              <a:t> Cascades save, delete, update, evict, lock, replicate, merge, persist. Basically everything</a:t>
            </a:r>
          </a:p>
          <a:p>
            <a:r>
              <a:rPr lang="en-US" sz="1800" b="1" dirty="0"/>
              <a:t>SAVE_UPDATE:</a:t>
            </a:r>
            <a:r>
              <a:rPr lang="en-US" sz="1800" dirty="0"/>
              <a:t> Cascades save and update, available only in hibernate.</a:t>
            </a:r>
          </a:p>
          <a:p>
            <a:r>
              <a:rPr lang="en-US" sz="1800" b="1" dirty="0"/>
              <a:t>DELETE:</a:t>
            </a:r>
            <a:r>
              <a:rPr lang="en-US" sz="1800" dirty="0"/>
              <a:t> Corresponds to the Hibernate native DELETE action, only in hibernate.</a:t>
            </a:r>
          </a:p>
          <a:p>
            <a:r>
              <a:rPr lang="en-US" sz="1800" dirty="0"/>
              <a:t>DETATCH, MERGE, PERSIST, REFRESH and REMOVE – for similar operations</a:t>
            </a:r>
          </a:p>
          <a:p>
            <a:r>
              <a:rPr lang="en-US" sz="1800" b="1" dirty="0"/>
              <a:t>LOCK:</a:t>
            </a:r>
            <a:r>
              <a:rPr lang="en-US" sz="1800" dirty="0"/>
              <a:t> Corresponds to the Hibernate native LOCK action.</a:t>
            </a:r>
          </a:p>
          <a:p>
            <a:r>
              <a:rPr lang="en-US" sz="1800" b="1" dirty="0"/>
              <a:t>REPLICATE:</a:t>
            </a:r>
            <a:r>
              <a:rPr lang="en-US" sz="1800" dirty="0"/>
              <a:t> Corresponds to the Hibernate native REPLICATE action.</a:t>
            </a:r>
          </a:p>
          <a:p>
            <a:r>
              <a:rPr lang="en-US" sz="1800" dirty="0"/>
              <a:t> </a:t>
            </a:r>
          </a:p>
          <a:p>
            <a:endParaRPr lang="en-US" sz="1800" dirty="0"/>
          </a:p>
        </p:txBody>
      </p:sp>
      <p:sp>
        <p:nvSpPr>
          <p:cNvPr id="3" name="Title 2"/>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141552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nterview Questions A2Z 2019\Template\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077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3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Object-relational mapping or ORM is the programming technique to map application domain model objects to the relational database tables. Hibernate is java based ORM tool that provides framework for mapping application domain objects to the relational database tables and vice versa.</a:t>
            </a:r>
          </a:p>
          <a:p>
            <a:r>
              <a:rPr lang="en-US" sz="2000" dirty="0"/>
              <a:t>Hibernate provides reference implementation of Java Persistence API, that makes it a great choice as ORM tool with benefits of loose coupling. We can use Hibernate persistence API for CRUD operations. Hibernate framework provide option to map plain old java objects to traditional database tables with the use of JPA annotations as well as XML based configuration.</a:t>
            </a:r>
          </a:p>
          <a:p>
            <a:pPr marL="0" indent="0">
              <a:buNone/>
            </a:pPr>
            <a:endParaRPr lang="en-US" sz="2000" dirty="0"/>
          </a:p>
        </p:txBody>
      </p:sp>
      <p:sp>
        <p:nvSpPr>
          <p:cNvPr id="2" name="Title 1"/>
          <p:cNvSpPr>
            <a:spLocks noGrp="1"/>
          </p:cNvSpPr>
          <p:nvPr>
            <p:ph type="title"/>
          </p:nvPr>
        </p:nvSpPr>
        <p:spPr/>
        <p:txBody>
          <a:bodyPr>
            <a:normAutofit/>
          </a:bodyPr>
          <a:lstStyle/>
          <a:p>
            <a:r>
              <a:rPr lang="en-US" b="1" dirty="0"/>
              <a:t>What is Hibernate Framework?</a:t>
            </a:r>
            <a:endParaRPr lang="en-US" dirty="0"/>
          </a:p>
        </p:txBody>
      </p:sp>
    </p:spTree>
    <p:extLst>
      <p:ext uri="{BB962C8B-B14F-4D97-AF65-F5344CB8AC3E}">
        <p14:creationId xmlns:p14="http://schemas.microsoft.com/office/powerpoint/2010/main" val="160053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Java Persistence API (JPA) provides specification for managing the relational data in applications.</a:t>
            </a:r>
          </a:p>
          <a:p>
            <a:pPr marL="0" indent="0">
              <a:buNone/>
            </a:pPr>
            <a:endParaRPr lang="en-US" sz="2000" dirty="0"/>
          </a:p>
        </p:txBody>
      </p:sp>
      <p:sp>
        <p:nvSpPr>
          <p:cNvPr id="2" name="Title 1"/>
          <p:cNvSpPr>
            <a:spLocks noGrp="1"/>
          </p:cNvSpPr>
          <p:nvPr>
            <p:ph type="title"/>
          </p:nvPr>
        </p:nvSpPr>
        <p:spPr/>
        <p:txBody>
          <a:bodyPr>
            <a:normAutofit fontScale="90000"/>
          </a:bodyPr>
          <a:lstStyle/>
          <a:p>
            <a:r>
              <a:rPr lang="en-US" b="1" dirty="0"/>
              <a:t>What is Java Persistence API (JPA)?</a:t>
            </a:r>
            <a:r>
              <a:rPr lang="en-US" dirty="0"/>
              <a:t/>
            </a:r>
            <a:br>
              <a:rPr lang="en-US" dirty="0"/>
            </a:br>
            <a:endParaRPr lang="en-US" dirty="0"/>
          </a:p>
        </p:txBody>
      </p:sp>
    </p:spTree>
    <p:extLst>
      <p:ext uri="{BB962C8B-B14F-4D97-AF65-F5344CB8AC3E}">
        <p14:creationId xmlns:p14="http://schemas.microsoft.com/office/powerpoint/2010/main" val="338707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SessionFactory is the factory class used to get the Session objects. SessionFactory is responsible to read the hibernate configuration parameters and connect to the database and provide Session objects. Usually an application has a single SessionFactory instance and threads servicing client requests obtain Session instances from this factory.</a:t>
            </a:r>
            <a:br>
              <a:rPr lang="en-US" sz="2000" dirty="0"/>
            </a:br>
            <a:r>
              <a:rPr lang="en-US" sz="2000" dirty="0"/>
              <a:t>The internal state of a SessionFactory is immutable. Once it is created this internal state is set. This internal state includes all of the metadata about Object/Relational Mapping.</a:t>
            </a:r>
          </a:p>
          <a:p>
            <a:r>
              <a:rPr lang="en-US" sz="2000" dirty="0"/>
              <a:t>SessionFactory also provide methods to get the Class metadata and Statistics instance to get the stats of query executions, second level cache details etc.</a:t>
            </a:r>
          </a:p>
          <a:p>
            <a:r>
              <a:rPr lang="en-US" sz="2000" dirty="0"/>
              <a:t>Internal state of SessionFactory is immutable, so it’s thread safe. Multiple threads can access it simultaneously to get Session instances</a:t>
            </a:r>
            <a:r>
              <a:rPr lang="en-US" sz="2000" dirty="0" smtClean="0"/>
              <a:t>.</a:t>
            </a:r>
            <a:endParaRPr lang="en-US" sz="2000" dirty="0"/>
          </a:p>
        </p:txBody>
      </p:sp>
      <p:sp>
        <p:nvSpPr>
          <p:cNvPr id="2" name="Title 1"/>
          <p:cNvSpPr>
            <a:spLocks noGrp="1"/>
          </p:cNvSpPr>
          <p:nvPr>
            <p:ph type="title"/>
          </p:nvPr>
        </p:nvSpPr>
        <p:spPr>
          <a:xfrm>
            <a:off x="457200" y="274638"/>
            <a:ext cx="8229600" cy="1325562"/>
          </a:xfrm>
        </p:spPr>
        <p:txBody>
          <a:bodyPr>
            <a:normAutofit fontScale="90000"/>
          </a:bodyPr>
          <a:lstStyle/>
          <a:p>
            <a:r>
              <a:rPr lang="en-US" b="1" dirty="0"/>
              <a:t>What is Hibernate SessionFactory and how to configure it?</a:t>
            </a:r>
            <a:r>
              <a:rPr lang="en-US" dirty="0"/>
              <a:t/>
            </a:r>
            <a:br>
              <a:rPr lang="en-US" dirty="0"/>
            </a:br>
            <a:endParaRPr lang="en-US" dirty="0"/>
          </a:p>
        </p:txBody>
      </p:sp>
    </p:spTree>
    <p:extLst>
      <p:ext uri="{BB962C8B-B14F-4D97-AF65-F5344CB8AC3E}">
        <p14:creationId xmlns:p14="http://schemas.microsoft.com/office/powerpoint/2010/main" val="375692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Hibernate Session is the interface between java application layer and hibernate. This is the core interface used to perform database operations. Lifecycle of a session is bound by the beginning and end of a transaction.</a:t>
            </a:r>
          </a:p>
          <a:p>
            <a:r>
              <a:rPr lang="en-US" sz="2000" dirty="0"/>
              <a:t>Session provide methods to perform create, read, update and delete operations for a persistent object. We can execute HQL queries, SQL native queries and create criteria using Session object.</a:t>
            </a:r>
          </a:p>
          <a:p>
            <a:pPr marL="0" indent="0">
              <a:buNone/>
            </a:pPr>
            <a:endParaRPr lang="en-US" sz="2000" dirty="0"/>
          </a:p>
        </p:txBody>
      </p:sp>
      <p:sp>
        <p:nvSpPr>
          <p:cNvPr id="2" name="Title 1"/>
          <p:cNvSpPr>
            <a:spLocks noGrp="1"/>
          </p:cNvSpPr>
          <p:nvPr>
            <p:ph type="title"/>
          </p:nvPr>
        </p:nvSpPr>
        <p:spPr/>
        <p:txBody>
          <a:bodyPr>
            <a:normAutofit fontScale="90000"/>
          </a:bodyPr>
          <a:lstStyle/>
          <a:p>
            <a:r>
              <a:rPr lang="en-US" b="1" dirty="0"/>
              <a:t>What is Hibernate Session and how to get it?</a:t>
            </a:r>
            <a:endParaRPr lang="en-US" dirty="0"/>
          </a:p>
        </p:txBody>
      </p:sp>
    </p:spTree>
    <p:extLst>
      <p:ext uri="{BB962C8B-B14F-4D97-AF65-F5344CB8AC3E}">
        <p14:creationId xmlns:p14="http://schemas.microsoft.com/office/powerpoint/2010/main" val="260030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254691"/>
          </a:xfrm>
        </p:spPr>
        <p:txBody>
          <a:bodyPr>
            <a:normAutofit/>
          </a:bodyPr>
          <a:lstStyle/>
          <a:p>
            <a:r>
              <a:rPr lang="en-US" sz="2000" dirty="0"/>
              <a:t>Hibernate SessionFactory getCurrentSession() method returns the session bound to the context. But for this to work, we need to configure it in hibernate configuration file. Since this session object belongs to the hibernate context, we don’t need to close it. Once the session factory is closed, this session object gets closed.</a:t>
            </a:r>
          </a:p>
          <a:p>
            <a:pPr latinLnBrk="1"/>
            <a:r>
              <a:rPr lang="en-US" sz="2000" dirty="0"/>
              <a:t>&lt;property name="hibernate.current_session_context_class"&gt;thread&lt;/property&gt;</a:t>
            </a:r>
          </a:p>
          <a:p>
            <a:r>
              <a:rPr lang="en-US" sz="2000" dirty="0"/>
              <a:t>Hibernate SessionFactory openSession() method always opens a new session. We should close this session object once we are done with all the database operations. We should open a new session for each request in multi-threaded environment</a:t>
            </a:r>
            <a:r>
              <a:rPr lang="en-US" sz="2000" dirty="0" smtClean="0"/>
              <a:t>.</a:t>
            </a:r>
            <a:endParaRPr lang="en-US" sz="2000" dirty="0"/>
          </a:p>
        </p:txBody>
      </p:sp>
      <p:sp>
        <p:nvSpPr>
          <p:cNvPr id="2" name="Title 1"/>
          <p:cNvSpPr>
            <a:spLocks noGrp="1"/>
          </p:cNvSpPr>
          <p:nvPr>
            <p:ph type="title"/>
          </p:nvPr>
        </p:nvSpPr>
        <p:spPr>
          <a:xfrm>
            <a:off x="457200" y="274638"/>
            <a:ext cx="8229600" cy="1782762"/>
          </a:xfrm>
        </p:spPr>
        <p:txBody>
          <a:bodyPr>
            <a:normAutofit fontScale="90000"/>
          </a:bodyPr>
          <a:lstStyle/>
          <a:p>
            <a:r>
              <a:rPr lang="en-US" b="1" dirty="0"/>
              <a:t>What is difference between openSession and getCurrentSession?</a:t>
            </a:r>
            <a:r>
              <a:rPr lang="en-US" dirty="0"/>
              <a:t/>
            </a:r>
            <a:br>
              <a:rPr lang="en-US" dirty="0"/>
            </a:br>
            <a:endParaRPr lang="en-US" dirty="0"/>
          </a:p>
        </p:txBody>
      </p:sp>
    </p:spTree>
    <p:extLst>
      <p:ext uri="{BB962C8B-B14F-4D97-AF65-F5344CB8AC3E}">
        <p14:creationId xmlns:p14="http://schemas.microsoft.com/office/powerpoint/2010/main" val="424950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254691"/>
          </a:xfrm>
        </p:spPr>
        <p:txBody>
          <a:bodyPr>
            <a:normAutofit/>
          </a:bodyPr>
          <a:lstStyle/>
          <a:p>
            <a:r>
              <a:rPr lang="en-US" sz="2000" dirty="0"/>
              <a:t>Hibernate session comes with different methods to load data from database. get and load are most used methods, at first look they seems similar but there are some differences between them.</a:t>
            </a:r>
          </a:p>
          <a:p>
            <a:r>
              <a:rPr lang="en-US" sz="2000" dirty="0"/>
              <a:t>get() loads the data as soon as it’s called whereas load() returns a proxy object and loads data only when it’s actually required, so load() is better because it support lazy loading.</a:t>
            </a:r>
          </a:p>
          <a:p>
            <a:r>
              <a:rPr lang="en-US" sz="2000" dirty="0"/>
              <a:t>Since load() throws exception when data is not found, we should use it only when we know data exists.</a:t>
            </a:r>
          </a:p>
          <a:p>
            <a:r>
              <a:rPr lang="en-US" sz="2000" dirty="0"/>
              <a:t>We should use get() when we want to make sure data exists in the database.</a:t>
            </a:r>
          </a:p>
          <a:p>
            <a:pPr marL="0" indent="0">
              <a:buNone/>
            </a:pPr>
            <a:endParaRPr lang="en-US" sz="2000" dirty="0"/>
          </a:p>
        </p:txBody>
      </p:sp>
      <p:sp>
        <p:nvSpPr>
          <p:cNvPr id="2" name="Title 1"/>
          <p:cNvSpPr>
            <a:spLocks noGrp="1"/>
          </p:cNvSpPr>
          <p:nvPr>
            <p:ph type="title"/>
          </p:nvPr>
        </p:nvSpPr>
        <p:spPr>
          <a:xfrm>
            <a:off x="457200" y="274638"/>
            <a:ext cx="8229600" cy="2087562"/>
          </a:xfrm>
        </p:spPr>
        <p:txBody>
          <a:bodyPr>
            <a:normAutofit fontScale="90000"/>
          </a:bodyPr>
          <a:lstStyle/>
          <a:p>
            <a:r>
              <a:rPr lang="en-US" b="1" dirty="0"/>
              <a:t>What is difference between Hibernate Session get() and load() method?</a:t>
            </a:r>
            <a:r>
              <a:rPr lang="en-US" dirty="0"/>
              <a:t/>
            </a:r>
            <a:br>
              <a:rPr lang="en-US" dirty="0"/>
            </a:br>
            <a:endParaRPr lang="en-US" dirty="0"/>
          </a:p>
        </p:txBody>
      </p:sp>
    </p:spTree>
    <p:extLst>
      <p:ext uri="{BB962C8B-B14F-4D97-AF65-F5344CB8AC3E}">
        <p14:creationId xmlns:p14="http://schemas.microsoft.com/office/powerpoint/2010/main" val="189129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As the name suggests, hibernate caches query data to make our application faster. Hibernate Cache can be very useful in gaining fast application performance if used correctly. The idea behind cache is to reduce the number of database queries, hence reducing the throughput time of the application.</a:t>
            </a:r>
          </a:p>
          <a:p>
            <a:r>
              <a:rPr lang="en-US" sz="2000" dirty="0"/>
              <a:t>Hibernate first level cache is associated with the Session object. Hibernate first level cache is enabled by default and there is no way to disable it. However hibernate provides methods through which we can delete selected objects from the cache or clear the cache completely.</a:t>
            </a:r>
          </a:p>
          <a:p>
            <a:r>
              <a:rPr lang="en-US" sz="2000" dirty="0"/>
              <a:t>Any object cached in a session will not be visible to other sessions and when the session is closed, all the cached objects will also be lost.</a:t>
            </a:r>
          </a:p>
          <a:p>
            <a:pPr marL="0" indent="0">
              <a:buNone/>
            </a:pPr>
            <a:endParaRPr lang="en-US" sz="2000" dirty="0"/>
          </a:p>
        </p:txBody>
      </p:sp>
      <p:sp>
        <p:nvSpPr>
          <p:cNvPr id="2" name="Title 1"/>
          <p:cNvSpPr>
            <a:spLocks noGrp="1"/>
          </p:cNvSpPr>
          <p:nvPr>
            <p:ph type="title"/>
          </p:nvPr>
        </p:nvSpPr>
        <p:spPr/>
        <p:txBody>
          <a:bodyPr>
            <a:normAutofit fontScale="90000"/>
          </a:bodyPr>
          <a:lstStyle/>
          <a:p>
            <a:r>
              <a:rPr lang="en-US" b="1" dirty="0"/>
              <a:t>What is hibernate caching? Explain Hibernate first level cache?</a:t>
            </a:r>
            <a:endParaRPr lang="en-US" dirty="0"/>
          </a:p>
        </p:txBody>
      </p:sp>
    </p:spTree>
    <p:extLst>
      <p:ext uri="{BB962C8B-B14F-4D97-AF65-F5344CB8AC3E}">
        <p14:creationId xmlns:p14="http://schemas.microsoft.com/office/powerpoint/2010/main" val="2227809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TotalTime>
  <Words>1645</Words>
  <Application>Microsoft Office PowerPoint</Application>
  <PresentationFormat>On-screen Show (4:3)</PresentationFormat>
  <Paragraphs>100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PowerPoint Presentation</vt:lpstr>
      <vt:lpstr>Hibernate Architecture</vt:lpstr>
      <vt:lpstr>What is Hibernate Framework?</vt:lpstr>
      <vt:lpstr>What is Java Persistence API (JPA)? </vt:lpstr>
      <vt:lpstr>What is Hibernate SessionFactory and how to configure it? </vt:lpstr>
      <vt:lpstr>What is Hibernate Session and how to get it?</vt:lpstr>
      <vt:lpstr>What is difference between openSession and getCurrentSession? </vt:lpstr>
      <vt:lpstr>What is difference between Hibernate Session get() and load() method? </vt:lpstr>
      <vt:lpstr>What is hibernate caching? Explain Hibernate first level cache?</vt:lpstr>
      <vt:lpstr>What are different states of an entity bean?</vt:lpstr>
      <vt:lpstr>How to implement Joins in Hibernate?</vt:lpstr>
      <vt:lpstr>What is HQL and what are it’s benefits?</vt:lpstr>
      <vt:lpstr>What is Query Cache in Hibernate? </vt:lpstr>
      <vt:lpstr>Can we execute native sql query in hibernate?</vt:lpstr>
      <vt:lpstr>What is the benefit of native sql query support in hibernate? </vt:lpstr>
      <vt:lpstr>What is Named SQL Query?</vt:lpstr>
      <vt:lpstr>What are the benefits of Named SQL Query?</vt:lpstr>
      <vt:lpstr>What is the benefit of Hibernate Criteria API? </vt:lpstr>
      <vt:lpstr>What is Hibernate Proxy and how it helps in lazy loading?</vt:lpstr>
      <vt:lpstr>How to implement relationships in hibernate? </vt:lpstr>
      <vt:lpstr>How transaction management works in Hibernate?</vt:lpstr>
      <vt:lpstr>What is cascading and what are different types of cascading?</vt:lpstr>
      <vt:lpstr>Continue…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AmarjitKharga</dc:creator>
  <cp:lastModifiedBy>AmarjitKharga</cp:lastModifiedBy>
  <cp:revision>10</cp:revision>
  <dcterms:created xsi:type="dcterms:W3CDTF">2019-01-20T15:40:16Z</dcterms:created>
  <dcterms:modified xsi:type="dcterms:W3CDTF">2019-01-20T16:23:32Z</dcterms:modified>
</cp:coreProperties>
</file>