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005E95-AED7-49DF-B467-63052C8704E6}"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5CC25-155A-4FD2-8516-8545AA03124D}" type="slidenum">
              <a:rPr lang="en-US" smtClean="0"/>
              <a:t>‹#›</a:t>
            </a:fld>
            <a:endParaRPr lang="en-US"/>
          </a:p>
        </p:txBody>
      </p:sp>
    </p:spTree>
    <p:extLst>
      <p:ext uri="{BB962C8B-B14F-4D97-AF65-F5344CB8AC3E}">
        <p14:creationId xmlns:p14="http://schemas.microsoft.com/office/powerpoint/2010/main" val="282096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005E95-AED7-49DF-B467-63052C8704E6}"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5CC25-155A-4FD2-8516-8545AA03124D}" type="slidenum">
              <a:rPr lang="en-US" smtClean="0"/>
              <a:t>‹#›</a:t>
            </a:fld>
            <a:endParaRPr lang="en-US"/>
          </a:p>
        </p:txBody>
      </p:sp>
    </p:spTree>
    <p:extLst>
      <p:ext uri="{BB962C8B-B14F-4D97-AF65-F5344CB8AC3E}">
        <p14:creationId xmlns:p14="http://schemas.microsoft.com/office/powerpoint/2010/main" val="104675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005E95-AED7-49DF-B467-63052C8704E6}"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5CC25-155A-4FD2-8516-8545AA03124D}" type="slidenum">
              <a:rPr lang="en-US" smtClean="0"/>
              <a:t>‹#›</a:t>
            </a:fld>
            <a:endParaRPr lang="en-US"/>
          </a:p>
        </p:txBody>
      </p:sp>
    </p:spTree>
    <p:extLst>
      <p:ext uri="{BB962C8B-B14F-4D97-AF65-F5344CB8AC3E}">
        <p14:creationId xmlns:p14="http://schemas.microsoft.com/office/powerpoint/2010/main" val="425888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005E95-AED7-49DF-B467-63052C8704E6}"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5CC25-155A-4FD2-8516-8545AA03124D}" type="slidenum">
              <a:rPr lang="en-US" smtClean="0"/>
              <a:t>‹#›</a:t>
            </a:fld>
            <a:endParaRPr lang="en-US"/>
          </a:p>
        </p:txBody>
      </p:sp>
    </p:spTree>
    <p:extLst>
      <p:ext uri="{BB962C8B-B14F-4D97-AF65-F5344CB8AC3E}">
        <p14:creationId xmlns:p14="http://schemas.microsoft.com/office/powerpoint/2010/main" val="418001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005E95-AED7-49DF-B467-63052C8704E6}"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5CC25-155A-4FD2-8516-8545AA03124D}" type="slidenum">
              <a:rPr lang="en-US" smtClean="0"/>
              <a:t>‹#›</a:t>
            </a:fld>
            <a:endParaRPr lang="en-US"/>
          </a:p>
        </p:txBody>
      </p:sp>
    </p:spTree>
    <p:extLst>
      <p:ext uri="{BB962C8B-B14F-4D97-AF65-F5344CB8AC3E}">
        <p14:creationId xmlns:p14="http://schemas.microsoft.com/office/powerpoint/2010/main" val="163730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005E95-AED7-49DF-B467-63052C8704E6}"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5CC25-155A-4FD2-8516-8545AA03124D}" type="slidenum">
              <a:rPr lang="en-US" smtClean="0"/>
              <a:t>‹#›</a:t>
            </a:fld>
            <a:endParaRPr lang="en-US"/>
          </a:p>
        </p:txBody>
      </p:sp>
    </p:spTree>
    <p:extLst>
      <p:ext uri="{BB962C8B-B14F-4D97-AF65-F5344CB8AC3E}">
        <p14:creationId xmlns:p14="http://schemas.microsoft.com/office/powerpoint/2010/main" val="380247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005E95-AED7-49DF-B467-63052C8704E6}" type="datetimeFigureOut">
              <a:rPr lang="en-US" smtClean="0"/>
              <a:t>11/24/2018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5CC25-155A-4FD2-8516-8545AA03124D}" type="slidenum">
              <a:rPr lang="en-US" smtClean="0"/>
              <a:t>‹#›</a:t>
            </a:fld>
            <a:endParaRPr lang="en-US"/>
          </a:p>
        </p:txBody>
      </p:sp>
    </p:spTree>
    <p:extLst>
      <p:ext uri="{BB962C8B-B14F-4D97-AF65-F5344CB8AC3E}">
        <p14:creationId xmlns:p14="http://schemas.microsoft.com/office/powerpoint/2010/main" val="3981824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005E95-AED7-49DF-B467-63052C8704E6}" type="datetimeFigureOut">
              <a:rPr lang="en-US" smtClean="0"/>
              <a:t>11/24/2018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75CC25-155A-4FD2-8516-8545AA03124D}" type="slidenum">
              <a:rPr lang="en-US" smtClean="0"/>
              <a:t>‹#›</a:t>
            </a:fld>
            <a:endParaRPr lang="en-US"/>
          </a:p>
        </p:txBody>
      </p:sp>
    </p:spTree>
    <p:extLst>
      <p:ext uri="{BB962C8B-B14F-4D97-AF65-F5344CB8AC3E}">
        <p14:creationId xmlns:p14="http://schemas.microsoft.com/office/powerpoint/2010/main" val="658563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05E95-AED7-49DF-B467-63052C8704E6}" type="datetimeFigureOut">
              <a:rPr lang="en-US" smtClean="0"/>
              <a:t>11/24/2018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75CC25-155A-4FD2-8516-8545AA03124D}" type="slidenum">
              <a:rPr lang="en-US" smtClean="0"/>
              <a:t>‹#›</a:t>
            </a:fld>
            <a:endParaRPr lang="en-US"/>
          </a:p>
        </p:txBody>
      </p:sp>
    </p:spTree>
    <p:extLst>
      <p:ext uri="{BB962C8B-B14F-4D97-AF65-F5344CB8AC3E}">
        <p14:creationId xmlns:p14="http://schemas.microsoft.com/office/powerpoint/2010/main" val="2237208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05E95-AED7-49DF-B467-63052C8704E6}"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5CC25-155A-4FD2-8516-8545AA03124D}" type="slidenum">
              <a:rPr lang="en-US" smtClean="0"/>
              <a:t>‹#›</a:t>
            </a:fld>
            <a:endParaRPr lang="en-US"/>
          </a:p>
        </p:txBody>
      </p:sp>
    </p:spTree>
    <p:extLst>
      <p:ext uri="{BB962C8B-B14F-4D97-AF65-F5344CB8AC3E}">
        <p14:creationId xmlns:p14="http://schemas.microsoft.com/office/powerpoint/2010/main" val="47713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05E95-AED7-49DF-B467-63052C8704E6}"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5CC25-155A-4FD2-8516-8545AA03124D}" type="slidenum">
              <a:rPr lang="en-US" smtClean="0"/>
              <a:t>‹#›</a:t>
            </a:fld>
            <a:endParaRPr lang="en-US"/>
          </a:p>
        </p:txBody>
      </p:sp>
    </p:spTree>
    <p:extLst>
      <p:ext uri="{BB962C8B-B14F-4D97-AF65-F5344CB8AC3E}">
        <p14:creationId xmlns:p14="http://schemas.microsoft.com/office/powerpoint/2010/main" val="257323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05E95-AED7-49DF-B467-63052C8704E6}" type="datetimeFigureOut">
              <a:rPr lang="en-US" smtClean="0"/>
              <a:t>11/24/2018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5CC25-155A-4FD2-8516-8545AA03124D}" type="slidenum">
              <a:rPr lang="en-US" smtClean="0"/>
              <a:t>‹#›</a:t>
            </a:fld>
            <a:endParaRPr lang="en-US"/>
          </a:p>
        </p:txBody>
      </p:sp>
    </p:spTree>
    <p:extLst>
      <p:ext uri="{BB962C8B-B14F-4D97-AF65-F5344CB8AC3E}">
        <p14:creationId xmlns:p14="http://schemas.microsoft.com/office/powerpoint/2010/main" val="3192939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JS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3276600"/>
          </a:xfrm>
        </p:spPr>
        <p:txBody>
          <a:bodyPr>
            <a:normAutofit/>
          </a:bodyPr>
          <a:lstStyle/>
          <a:p>
            <a:r>
              <a:rPr lang="en-US" b="1" dirty="0"/>
              <a:t>JSON Interview Questions </a:t>
            </a:r>
            <a:r>
              <a:rPr lang="en-US" b="1" dirty="0" smtClean="0"/>
              <a:t>&amp; Answers</a:t>
            </a:r>
            <a:r>
              <a:rPr lang="en-US" dirty="0"/>
              <a:t/>
            </a:r>
            <a:br>
              <a:rPr lang="en-US" dirty="0"/>
            </a:br>
            <a:endParaRPr lang="en-US" dirty="0"/>
          </a:p>
        </p:txBody>
      </p:sp>
      <p:sp>
        <p:nvSpPr>
          <p:cNvPr id="3" name="Subtitle 2"/>
          <p:cNvSpPr>
            <a:spLocks noGrp="1"/>
          </p:cNvSpPr>
          <p:nvPr>
            <p:ph type="subTitle" idx="1"/>
          </p:nvPr>
        </p:nvSpPr>
        <p:spPr>
          <a:xfrm>
            <a:off x="1371600" y="2743200"/>
            <a:ext cx="6400800" cy="2438400"/>
          </a:xfrm>
        </p:spPr>
        <p:txBody>
          <a:bodyPr/>
          <a:lstStyle/>
          <a:p>
            <a:r>
              <a:rPr lang="en-US" b="1" dirty="0" smtClean="0">
                <a:solidFill>
                  <a:schemeClr val="tx1"/>
                </a:solidFill>
              </a:rPr>
              <a:t>2018</a:t>
            </a:r>
          </a:p>
          <a:p>
            <a:endParaRPr lang="en-US" b="1" dirty="0" smtClean="0">
              <a:solidFill>
                <a:schemeClr val="tx1"/>
              </a:solidFill>
            </a:endParaRPr>
          </a:p>
          <a:p>
            <a:r>
              <a:rPr lang="en-US" dirty="0">
                <a:solidFill>
                  <a:schemeClr val="tx1"/>
                </a:solidFill>
              </a:rPr>
              <a:t>Technology4NextVision</a:t>
            </a:r>
            <a:endParaRPr lang="en-US" b="1" dirty="0">
              <a:solidFill>
                <a:schemeClr val="tx1"/>
              </a:solidFill>
            </a:endParaRPr>
          </a:p>
          <a:p>
            <a:endParaRPr lang="en-US" b="1" dirty="0">
              <a:solidFill>
                <a:schemeClr val="tx1"/>
              </a:solidFill>
            </a:endParaRPr>
          </a:p>
        </p:txBody>
      </p:sp>
    </p:spTree>
    <p:extLst>
      <p:ext uri="{BB962C8B-B14F-4D97-AF65-F5344CB8AC3E}">
        <p14:creationId xmlns:p14="http://schemas.microsoft.com/office/powerpoint/2010/main" val="127159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JSON format is better than XML?</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JSON and XML used different formats. When compared both JSON is easy to write and use it applications then XML. The XML format can also be determined by the XML DTD or XML Schema (XSL) and can be tested.</a:t>
            </a:r>
          </a:p>
          <a:p>
            <a:pPr algn="just"/>
            <a:r>
              <a:rPr lang="en-US" dirty="0"/>
              <a:t>The JSON a data-exchange format which is getting more popular as the JavaScript applications possible format. Basically this is an object notation array. JSON has a very simple syntax so can be easily learned.</a:t>
            </a:r>
          </a:p>
          <a:p>
            <a:pPr algn="just"/>
            <a:endParaRPr lang="en-US" dirty="0"/>
          </a:p>
        </p:txBody>
      </p:sp>
    </p:spTree>
    <p:extLst>
      <p:ext uri="{BB962C8B-B14F-4D97-AF65-F5344CB8AC3E}">
        <p14:creationId xmlns:p14="http://schemas.microsoft.com/office/powerpoint/2010/main" val="23031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Is JSON markup language?</a:t>
            </a:r>
            <a:endParaRPr lang="en-US" dirty="0"/>
          </a:p>
        </p:txBody>
      </p:sp>
      <p:sp>
        <p:nvSpPr>
          <p:cNvPr id="3" name="Content Placeholder 2"/>
          <p:cNvSpPr>
            <a:spLocks noGrp="1"/>
          </p:cNvSpPr>
          <p:nvPr>
            <p:ph idx="1"/>
          </p:nvPr>
        </p:nvSpPr>
        <p:spPr/>
        <p:txBody>
          <a:bodyPr/>
          <a:lstStyle/>
          <a:p>
            <a:pPr algn="just"/>
            <a:r>
              <a:rPr lang="en-US" dirty="0"/>
              <a:t>JSON is like XML in that it is used to structure data in a text format and is commonly used to exchange data over the Internet. JSON is not a markup language. JSON (JavaScript Object Notation) is a lightweight data-interchange format. It is easy for humans to read and write.</a:t>
            </a:r>
          </a:p>
          <a:p>
            <a:pPr algn="just"/>
            <a:endParaRPr lang="en-US" dirty="0"/>
          </a:p>
        </p:txBody>
      </p:sp>
    </p:spTree>
    <p:extLst>
      <p:ext uri="{BB962C8B-B14F-4D97-AF65-F5344CB8AC3E}">
        <p14:creationId xmlns:p14="http://schemas.microsoft.com/office/powerpoint/2010/main" val="4235241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JSON Value?</a:t>
            </a:r>
            <a:endParaRPr lang="en-US" dirty="0"/>
          </a:p>
        </p:txBody>
      </p:sp>
      <p:sp>
        <p:nvSpPr>
          <p:cNvPr id="3" name="Content Placeholder 2"/>
          <p:cNvSpPr>
            <a:spLocks noGrp="1"/>
          </p:cNvSpPr>
          <p:nvPr>
            <p:ph idx="1"/>
          </p:nvPr>
        </p:nvSpPr>
        <p:spPr/>
        <p:txBody>
          <a:bodyPr/>
          <a:lstStyle/>
          <a:p>
            <a:pPr algn="just"/>
            <a:r>
              <a:rPr lang="en-US" dirty="0"/>
              <a:t>A JSON value can be an object, array, number, string, true, false, or null.</a:t>
            </a:r>
          </a:p>
        </p:txBody>
      </p:sp>
    </p:spTree>
    <p:extLst>
      <p:ext uri="{BB962C8B-B14F-4D97-AF65-F5344CB8AC3E}">
        <p14:creationId xmlns:p14="http://schemas.microsoft.com/office/powerpoint/2010/main" val="137587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serialization and deserialization in JSON?</a:t>
            </a:r>
            <a:endParaRPr lang="en-US" dirty="0"/>
          </a:p>
        </p:txBody>
      </p:sp>
      <p:sp>
        <p:nvSpPr>
          <p:cNvPr id="3" name="Content Placeholder 2"/>
          <p:cNvSpPr>
            <a:spLocks noGrp="1"/>
          </p:cNvSpPr>
          <p:nvPr>
            <p:ph idx="1"/>
          </p:nvPr>
        </p:nvSpPr>
        <p:spPr/>
        <p:txBody>
          <a:bodyPr/>
          <a:lstStyle/>
          <a:p>
            <a:pPr algn="just"/>
            <a:r>
              <a:rPr lang="en-US" dirty="0"/>
              <a:t>JSON is a format that encodes objects in a string. Serialization means to convert an object into that string, and deserialization is its inverse operation. When transmitting data or storing them in a file, the data are required to be byte strings, but complex objects are seldom in this format.</a:t>
            </a:r>
          </a:p>
        </p:txBody>
      </p:sp>
    </p:spTree>
    <p:extLst>
      <p:ext uri="{BB962C8B-B14F-4D97-AF65-F5344CB8AC3E}">
        <p14:creationId xmlns:p14="http://schemas.microsoft.com/office/powerpoint/2010/main" val="399525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serialization of an object?</a:t>
            </a:r>
            <a:endParaRPr lang="en-US" dirty="0"/>
          </a:p>
        </p:txBody>
      </p:sp>
      <p:sp>
        <p:nvSpPr>
          <p:cNvPr id="3" name="Content Placeholder 2"/>
          <p:cNvSpPr>
            <a:spLocks noGrp="1"/>
          </p:cNvSpPr>
          <p:nvPr>
            <p:ph idx="1"/>
          </p:nvPr>
        </p:nvSpPr>
        <p:spPr/>
        <p:txBody>
          <a:bodyPr/>
          <a:lstStyle/>
          <a:p>
            <a:pPr algn="just"/>
            <a:r>
              <a:rPr lang="en-US" dirty="0"/>
              <a:t>To serialize an object means to convert its state to a byte stream so that the byte stream can be reverted back into a copy of the object.</a:t>
            </a:r>
          </a:p>
        </p:txBody>
      </p:sp>
    </p:spTree>
    <p:extLst>
      <p:ext uri="{BB962C8B-B14F-4D97-AF65-F5344CB8AC3E}">
        <p14:creationId xmlns:p14="http://schemas.microsoft.com/office/powerpoint/2010/main" val="145240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use of JSON in Java?</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The Java API for JSON Processing provides portable APIs to parse, generate, transform, and query JSON. JSON (JavaScript Object Notation) is a lightweight, text-based, language-independent data exchange format that is easy for humans and machines to read and write.</a:t>
            </a:r>
          </a:p>
        </p:txBody>
      </p:sp>
    </p:spTree>
    <p:extLst>
      <p:ext uri="{BB962C8B-B14F-4D97-AF65-F5344CB8AC3E}">
        <p14:creationId xmlns:p14="http://schemas.microsoft.com/office/powerpoint/2010/main" val="81373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JSON Formatter?</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The JSON Formatter &amp; Validator helps debugging JSON data by formatting and validating JSON data so that it can easily be read by human beings.</a:t>
            </a:r>
          </a:p>
        </p:txBody>
      </p:sp>
    </p:spTree>
    <p:extLst>
      <p:ext uri="{BB962C8B-B14F-4D97-AF65-F5344CB8AC3E}">
        <p14:creationId xmlns:p14="http://schemas.microsoft.com/office/powerpoint/2010/main" val="2319912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JSON Viewer?</a:t>
            </a:r>
            <a:endParaRPr lang="en-US" dirty="0"/>
          </a:p>
        </p:txBody>
      </p:sp>
      <p:sp>
        <p:nvSpPr>
          <p:cNvPr id="3" name="Content Placeholder 2"/>
          <p:cNvSpPr>
            <a:spLocks noGrp="1"/>
          </p:cNvSpPr>
          <p:nvPr>
            <p:ph idx="1"/>
          </p:nvPr>
        </p:nvSpPr>
        <p:spPr/>
        <p:txBody>
          <a:bodyPr/>
          <a:lstStyle/>
          <a:p>
            <a:pPr algn="just"/>
            <a:r>
              <a:rPr lang="en-US" dirty="0"/>
              <a:t>JSON Viewer – Convert JSON Strings to a Friendly Readable Format.</a:t>
            </a:r>
          </a:p>
        </p:txBody>
      </p:sp>
    </p:spTree>
    <p:extLst>
      <p:ext uri="{BB962C8B-B14F-4D97-AF65-F5344CB8AC3E}">
        <p14:creationId xmlns:p14="http://schemas.microsoft.com/office/powerpoint/2010/main" val="3871246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JSON Validator?</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The JSON Validator helps debugging JSON data by formatting and validating JSON data so that it can easily be read by human beings.</a:t>
            </a:r>
          </a:p>
          <a:p>
            <a:pPr algn="just"/>
            <a:endParaRPr lang="en-US" dirty="0"/>
          </a:p>
        </p:txBody>
      </p:sp>
    </p:spTree>
    <p:extLst>
      <p:ext uri="{BB962C8B-B14F-4D97-AF65-F5344CB8AC3E}">
        <p14:creationId xmlns:p14="http://schemas.microsoft.com/office/powerpoint/2010/main" val="381596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Can you write an example code in JSON?</a:t>
            </a:r>
            <a:endParaRPr lang="en-US" dirty="0"/>
          </a:p>
        </p:txBody>
      </p:sp>
      <p:sp>
        <p:nvSpPr>
          <p:cNvPr id="3" name="Content Placeholder 2"/>
          <p:cNvSpPr>
            <a:spLocks noGrp="1"/>
          </p:cNvSpPr>
          <p:nvPr>
            <p:ph idx="1"/>
          </p:nvPr>
        </p:nvSpPr>
        <p:spPr/>
        <p:txBody>
          <a:bodyPr>
            <a:noAutofit/>
          </a:bodyPr>
          <a:lstStyle/>
          <a:p>
            <a:pPr algn="just"/>
            <a:r>
              <a:rPr lang="en-US" sz="1400" b="1" dirty="0"/>
              <a:t>The following example shows how to use JSON to store information related to books based on their topic and edition.</a:t>
            </a:r>
          </a:p>
          <a:p>
            <a:pPr algn="just"/>
            <a:r>
              <a:rPr lang="en-US" sz="1400" b="1" dirty="0"/>
              <a:t>{</a:t>
            </a:r>
          </a:p>
          <a:p>
            <a:pPr algn="just"/>
            <a:r>
              <a:rPr lang="en-US" sz="1400" b="1" dirty="0"/>
              <a:t>"book": [</a:t>
            </a:r>
          </a:p>
          <a:p>
            <a:pPr algn="just"/>
            <a:r>
              <a:rPr lang="en-US" sz="1400" b="1" dirty="0"/>
              <a:t> </a:t>
            </a:r>
          </a:p>
          <a:p>
            <a:pPr algn="just"/>
            <a:r>
              <a:rPr lang="en-US" sz="1400" b="1" dirty="0"/>
              <a:t>{</a:t>
            </a:r>
          </a:p>
          <a:p>
            <a:pPr algn="just"/>
            <a:r>
              <a:rPr lang="en-US" sz="1400" b="1" dirty="0"/>
              <a:t>"id":"01",</a:t>
            </a:r>
          </a:p>
          <a:p>
            <a:pPr algn="just"/>
            <a:r>
              <a:rPr lang="en-US" sz="1400" b="1" dirty="0"/>
              <a:t>"language": "Java",</a:t>
            </a:r>
          </a:p>
          <a:p>
            <a:pPr algn="just"/>
            <a:r>
              <a:rPr lang="en-US" sz="1400" b="1" dirty="0"/>
              <a:t>"edition": "third",</a:t>
            </a:r>
          </a:p>
          <a:p>
            <a:pPr algn="just"/>
            <a:r>
              <a:rPr lang="en-US" sz="1400" b="1" dirty="0"/>
              <a:t>"author": "Herbert </a:t>
            </a:r>
            <a:r>
              <a:rPr lang="en-US" sz="1400" b="1" dirty="0" err="1"/>
              <a:t>Schildt</a:t>
            </a:r>
            <a:r>
              <a:rPr lang="en-US" sz="1400" b="1" dirty="0"/>
              <a:t>"</a:t>
            </a:r>
          </a:p>
          <a:p>
            <a:pPr algn="just"/>
            <a:r>
              <a:rPr lang="en-US" sz="1400" b="1" dirty="0"/>
              <a:t>},</a:t>
            </a:r>
          </a:p>
          <a:p>
            <a:pPr algn="just"/>
            <a:r>
              <a:rPr lang="en-US" sz="1400" b="1" dirty="0"/>
              <a:t> </a:t>
            </a:r>
          </a:p>
          <a:p>
            <a:pPr algn="just"/>
            <a:r>
              <a:rPr lang="en-US" sz="1400" b="1" dirty="0"/>
              <a:t>{</a:t>
            </a:r>
          </a:p>
          <a:p>
            <a:pPr algn="just"/>
            <a:r>
              <a:rPr lang="en-US" sz="1400" b="1" dirty="0"/>
              <a:t>"id":"07",</a:t>
            </a:r>
          </a:p>
          <a:p>
            <a:pPr algn="just"/>
            <a:r>
              <a:rPr lang="en-US" sz="1400" b="1" dirty="0"/>
              <a:t>"language": "C++",</a:t>
            </a:r>
          </a:p>
          <a:p>
            <a:pPr algn="just"/>
            <a:r>
              <a:rPr lang="en-US" sz="1400" b="1" dirty="0"/>
              <a:t>"edition": "second"</a:t>
            </a:r>
          </a:p>
          <a:p>
            <a:pPr algn="just"/>
            <a:r>
              <a:rPr lang="en-US" sz="1400" b="1" dirty="0"/>
              <a:t>"author": "</a:t>
            </a:r>
            <a:r>
              <a:rPr lang="en-US" sz="1400" b="1" dirty="0" err="1"/>
              <a:t>E.Balagurusamy</a:t>
            </a:r>
            <a:r>
              <a:rPr lang="en-US" sz="1400" b="1" dirty="0"/>
              <a:t>"</a:t>
            </a:r>
          </a:p>
          <a:p>
            <a:pPr algn="just"/>
            <a:r>
              <a:rPr lang="en-US" sz="1400" b="1" dirty="0"/>
              <a:t>}</a:t>
            </a:r>
          </a:p>
          <a:p>
            <a:pPr algn="just"/>
            <a:r>
              <a:rPr lang="en-US" sz="1400" b="1" dirty="0"/>
              <a:t>]</a:t>
            </a:r>
          </a:p>
          <a:p>
            <a:pPr algn="just"/>
            <a:r>
              <a:rPr lang="en-US" sz="1400" b="1" dirty="0"/>
              <a:t>}</a:t>
            </a:r>
          </a:p>
          <a:p>
            <a:pPr algn="just"/>
            <a:endParaRPr lang="en-US" sz="1400" b="1" dirty="0"/>
          </a:p>
        </p:txBody>
      </p:sp>
    </p:spTree>
    <p:extLst>
      <p:ext uri="{BB962C8B-B14F-4D97-AF65-F5344CB8AC3E}">
        <p14:creationId xmlns:p14="http://schemas.microsoft.com/office/powerpoint/2010/main" val="103322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676399"/>
          </a:xfrm>
        </p:spPr>
        <p:txBody>
          <a:bodyPr/>
          <a:lstStyle/>
          <a:p>
            <a:r>
              <a:rPr lang="en-US" b="1" dirty="0"/>
              <a:t>What does JSON stand for?</a:t>
            </a:r>
            <a:endParaRPr lang="en-US" dirty="0"/>
          </a:p>
        </p:txBody>
      </p:sp>
      <p:sp>
        <p:nvSpPr>
          <p:cNvPr id="3" name="Subtitle 2"/>
          <p:cNvSpPr>
            <a:spLocks noGrp="1"/>
          </p:cNvSpPr>
          <p:nvPr>
            <p:ph type="subTitle" idx="1"/>
          </p:nvPr>
        </p:nvSpPr>
        <p:spPr>
          <a:xfrm>
            <a:off x="1371600" y="2209800"/>
            <a:ext cx="6400800" cy="2438400"/>
          </a:xfrm>
        </p:spPr>
        <p:txBody>
          <a:bodyPr/>
          <a:lstStyle/>
          <a:p>
            <a:endParaRPr lang="en-US" dirty="0" smtClean="0">
              <a:solidFill>
                <a:schemeClr val="tx1"/>
              </a:solidFill>
            </a:endParaRPr>
          </a:p>
          <a:p>
            <a:r>
              <a:rPr lang="en-US" dirty="0" smtClean="0">
                <a:solidFill>
                  <a:schemeClr val="tx1"/>
                </a:solidFill>
              </a:rPr>
              <a:t>JSON </a:t>
            </a:r>
            <a:r>
              <a:rPr lang="en-US" dirty="0">
                <a:solidFill>
                  <a:schemeClr val="tx1"/>
                </a:solidFill>
              </a:rPr>
              <a:t>stands for “JavaScript Object Notation”.</a:t>
            </a:r>
          </a:p>
        </p:txBody>
      </p:sp>
    </p:spTree>
    <p:extLst>
      <p:ext uri="{BB962C8B-B14F-4D97-AF65-F5344CB8AC3E}">
        <p14:creationId xmlns:p14="http://schemas.microsoft.com/office/powerpoint/2010/main" val="2429074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Technology4nextvision</a:t>
            </a:r>
            <a:endParaRPr lang="en-US" dirty="0"/>
          </a:p>
        </p:txBody>
      </p:sp>
      <p:sp>
        <p:nvSpPr>
          <p:cNvPr id="3" name="Content Placeholder 2"/>
          <p:cNvSpPr>
            <a:spLocks noGrp="1"/>
          </p:cNvSpPr>
          <p:nvPr>
            <p:ph idx="1"/>
          </p:nvPr>
        </p:nvSpPr>
        <p:spPr>
          <a:xfrm>
            <a:off x="914400" y="1600200"/>
            <a:ext cx="6934200" cy="4525963"/>
          </a:xfrm>
        </p:spPr>
        <p:txBody>
          <a:bodyPr/>
          <a:lstStyle/>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a:p>
            <a:pPr marL="0" indent="0">
              <a:buNone/>
            </a:pPr>
            <a:r>
              <a:rPr lang="en-US" b="1" dirty="0" smtClean="0">
                <a:solidFill>
                  <a:schemeClr val="tx1"/>
                </a:solidFill>
              </a:rPr>
              <a:t>Please Subscribe my channel for New Update!</a:t>
            </a:r>
          </a:p>
          <a:p>
            <a:endParaRPr lang="en-US" b="1" dirty="0" smtClean="0">
              <a:solidFill>
                <a:schemeClr val="tx1"/>
              </a:solidFill>
            </a:endParaRPr>
          </a:p>
          <a:p>
            <a:pPr marL="0" indent="0">
              <a:buNone/>
            </a:pPr>
            <a:endParaRPr lang="en-US" dirty="0"/>
          </a:p>
        </p:txBody>
      </p:sp>
    </p:spTree>
    <p:extLst>
      <p:ext uri="{BB962C8B-B14F-4D97-AF65-F5344CB8AC3E}">
        <p14:creationId xmlns:p14="http://schemas.microsoft.com/office/powerpoint/2010/main" val="409830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JSON?</a:t>
            </a:r>
            <a:endParaRPr lang="en-US" dirty="0"/>
          </a:p>
        </p:txBody>
      </p:sp>
      <p:sp>
        <p:nvSpPr>
          <p:cNvPr id="3" name="Content Placeholder 2"/>
          <p:cNvSpPr>
            <a:spLocks noGrp="1"/>
          </p:cNvSpPr>
          <p:nvPr>
            <p:ph idx="1"/>
          </p:nvPr>
        </p:nvSpPr>
        <p:spPr/>
        <p:txBody>
          <a:bodyPr/>
          <a:lstStyle/>
          <a:p>
            <a:pPr algn="just"/>
            <a:r>
              <a:rPr lang="en-US" u="sng" dirty="0">
                <a:hlinkClick r:id="rId2"/>
              </a:rPr>
              <a:t>JSON</a:t>
            </a:r>
            <a:r>
              <a:rPr lang="en-US" dirty="0"/>
              <a:t> is a lightweight data-interchange format. It is easy for humans to read and write. It is easy for machines to parse and generate. It is based on a subset of the JavaScript Programming Language, Standard ECMA.</a:t>
            </a:r>
          </a:p>
        </p:txBody>
      </p:sp>
    </p:spTree>
    <p:extLst>
      <p:ext uri="{BB962C8B-B14F-4D97-AF65-F5344CB8AC3E}">
        <p14:creationId xmlns:p14="http://schemas.microsoft.com/office/powerpoint/2010/main" val="42810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904999"/>
          </a:xfrm>
        </p:spPr>
        <p:txBody>
          <a:bodyPr/>
          <a:lstStyle/>
          <a:p>
            <a:r>
              <a:rPr lang="en-US" b="1" dirty="0"/>
              <a:t>What programming languages supported by JSON?</a:t>
            </a:r>
            <a:endParaRPr lang="en-US" dirty="0"/>
          </a:p>
        </p:txBody>
      </p:sp>
      <p:sp>
        <p:nvSpPr>
          <p:cNvPr id="3" name="Subtitle 2"/>
          <p:cNvSpPr>
            <a:spLocks noGrp="1"/>
          </p:cNvSpPr>
          <p:nvPr>
            <p:ph type="subTitle" idx="1"/>
          </p:nvPr>
        </p:nvSpPr>
        <p:spPr>
          <a:xfrm>
            <a:off x="990600" y="2133600"/>
            <a:ext cx="7086600" cy="3505200"/>
          </a:xfrm>
        </p:spPr>
        <p:txBody>
          <a:bodyPr>
            <a:normAutofit/>
          </a:bodyPr>
          <a:lstStyle/>
          <a:p>
            <a:pPr algn="just"/>
            <a:r>
              <a:rPr lang="en-US" dirty="0">
                <a:solidFill>
                  <a:schemeClr val="tx1"/>
                </a:solidFill>
              </a:rPr>
              <a:t>JSON is a text format that is completely language independent but uses conventions that are familiar to programmers of the C-family of languages, including C, C++, C#, Java, JavaScript, Perl, Python, and many others.</a:t>
            </a:r>
          </a:p>
          <a:p>
            <a:pPr algn="just"/>
            <a:endParaRPr lang="en-US" dirty="0">
              <a:solidFill>
                <a:schemeClr val="tx1"/>
              </a:solidFill>
            </a:endParaRPr>
          </a:p>
        </p:txBody>
      </p:sp>
    </p:spTree>
    <p:extLst>
      <p:ext uri="{BB962C8B-B14F-4D97-AF65-F5344CB8AC3E}">
        <p14:creationId xmlns:p14="http://schemas.microsoft.com/office/powerpoint/2010/main" val="239672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676399"/>
          </a:xfrm>
        </p:spPr>
        <p:txBody>
          <a:bodyPr/>
          <a:lstStyle/>
          <a:p>
            <a:r>
              <a:rPr lang="en-US" b="1" dirty="0"/>
              <a:t>Is JSON is a language?</a:t>
            </a:r>
            <a:endParaRPr lang="en-US" dirty="0"/>
          </a:p>
        </p:txBody>
      </p:sp>
      <p:sp>
        <p:nvSpPr>
          <p:cNvPr id="3" name="Subtitle 2"/>
          <p:cNvSpPr>
            <a:spLocks noGrp="1"/>
          </p:cNvSpPr>
          <p:nvPr>
            <p:ph type="subTitle" idx="1"/>
          </p:nvPr>
        </p:nvSpPr>
        <p:spPr>
          <a:xfrm>
            <a:off x="1066800" y="1905000"/>
            <a:ext cx="7010400" cy="3733800"/>
          </a:xfrm>
        </p:spPr>
        <p:txBody>
          <a:bodyPr>
            <a:normAutofit/>
          </a:bodyPr>
          <a:lstStyle/>
          <a:p>
            <a:pPr algn="just"/>
            <a:r>
              <a:rPr lang="en-US" dirty="0">
                <a:solidFill>
                  <a:schemeClr val="tx1"/>
                </a:solidFill>
              </a:rPr>
              <a:t>JSON is a data format. It could be classified as a language, but not a programming language. Its relationship to JavaScript is that it shares its syntax (more or less) with a subset of JavaScript literals.</a:t>
            </a:r>
          </a:p>
        </p:txBody>
      </p:sp>
    </p:spTree>
    <p:extLst>
      <p:ext uri="{BB962C8B-B14F-4D97-AF65-F5344CB8AC3E}">
        <p14:creationId xmlns:p14="http://schemas.microsoft.com/office/powerpoint/2010/main" val="12251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the properties of JSON?</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algn="just"/>
            <a:r>
              <a:rPr lang="en-US" dirty="0"/>
              <a:t>These properties make JSON an ideal data-interchange language.</a:t>
            </a:r>
          </a:p>
          <a:p>
            <a:pPr algn="just"/>
            <a:r>
              <a:rPr lang="en-US" dirty="0"/>
              <a:t>JSON is built on two structures:</a:t>
            </a:r>
          </a:p>
          <a:p>
            <a:pPr algn="just"/>
            <a:r>
              <a:rPr lang="en-US" dirty="0"/>
              <a:t>A collection of name/value pairs. In various languages, this is realized as an object, record, </a:t>
            </a:r>
            <a:r>
              <a:rPr lang="en-US" dirty="0" err="1"/>
              <a:t>struct</a:t>
            </a:r>
            <a:r>
              <a:rPr lang="en-US" dirty="0"/>
              <a:t>, dictionary, hash table, keyed list, or associative array.</a:t>
            </a:r>
          </a:p>
          <a:p>
            <a:pPr algn="just"/>
            <a:r>
              <a:rPr lang="en-US" dirty="0"/>
              <a:t>An ordered list of values. In most languages, this is realized as an array, vector, list, or sequence.</a:t>
            </a:r>
          </a:p>
          <a:p>
            <a:pPr algn="just"/>
            <a:r>
              <a:rPr lang="en-US" dirty="0"/>
              <a:t>These are universal data structures. Virtually all modern programming languages support them in one form or another. It makes sense that a data format that is interchangeable with programming languages also be based on these structures.</a:t>
            </a:r>
          </a:p>
          <a:p>
            <a:pPr algn="just"/>
            <a:endParaRPr lang="en-US" dirty="0"/>
          </a:p>
        </p:txBody>
      </p:sp>
    </p:spTree>
    <p:extLst>
      <p:ext uri="{BB962C8B-B14F-4D97-AF65-F5344CB8AC3E}">
        <p14:creationId xmlns:p14="http://schemas.microsoft.com/office/powerpoint/2010/main" val="136002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600199"/>
          </a:xfrm>
        </p:spPr>
        <p:txBody>
          <a:bodyPr/>
          <a:lstStyle/>
          <a:p>
            <a:r>
              <a:rPr lang="en-US" b="1" dirty="0"/>
              <a:t>Why do we use JSON?</a:t>
            </a:r>
            <a:endParaRPr lang="en-US" dirty="0"/>
          </a:p>
        </p:txBody>
      </p:sp>
      <p:sp>
        <p:nvSpPr>
          <p:cNvPr id="3" name="Subtitle 2"/>
          <p:cNvSpPr>
            <a:spLocks noGrp="1"/>
          </p:cNvSpPr>
          <p:nvPr>
            <p:ph type="subTitle" idx="1"/>
          </p:nvPr>
        </p:nvSpPr>
        <p:spPr>
          <a:xfrm>
            <a:off x="990600" y="1981200"/>
            <a:ext cx="7696200" cy="3657600"/>
          </a:xfrm>
        </p:spPr>
        <p:txBody>
          <a:bodyPr>
            <a:normAutofit/>
          </a:bodyPr>
          <a:lstStyle/>
          <a:p>
            <a:pPr algn="just"/>
            <a:r>
              <a:rPr lang="en-US" dirty="0">
                <a:solidFill>
                  <a:schemeClr val="tx1"/>
                </a:solidFill>
              </a:rPr>
              <a:t>The JSON format is often used for serializing and transmitting structured data over a network connection. It is used primarily to transmit data between a server and web application, serving as an alternative to XML.</a:t>
            </a:r>
          </a:p>
          <a:p>
            <a:pPr algn="just"/>
            <a:endParaRPr lang="en-US" dirty="0">
              <a:solidFill>
                <a:schemeClr val="tx1"/>
              </a:solidFill>
            </a:endParaRPr>
          </a:p>
        </p:txBody>
      </p:sp>
    </p:spTree>
    <p:extLst>
      <p:ext uri="{BB962C8B-B14F-4D97-AF65-F5344CB8AC3E}">
        <p14:creationId xmlns:p14="http://schemas.microsoft.com/office/powerpoint/2010/main" val="828189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JSON data?</a:t>
            </a:r>
            <a:endParaRPr lang="en-US" dirty="0"/>
          </a:p>
        </p:txBody>
      </p:sp>
      <p:sp>
        <p:nvSpPr>
          <p:cNvPr id="3" name="Content Placeholder 2"/>
          <p:cNvSpPr>
            <a:spLocks noGrp="1"/>
          </p:cNvSpPr>
          <p:nvPr>
            <p:ph idx="1"/>
          </p:nvPr>
        </p:nvSpPr>
        <p:spPr/>
        <p:txBody>
          <a:bodyPr/>
          <a:lstStyle/>
          <a:p>
            <a:pPr algn="just"/>
            <a:r>
              <a:rPr lang="en-US" dirty="0"/>
              <a:t>JSON, or JavaScript Object Notation, is a minimal, readable format for structuring data. In JSON data is nothing but a information. It is used primarily to transmit data between a server and web application, as an alternative to XML.</a:t>
            </a:r>
          </a:p>
        </p:txBody>
      </p:sp>
    </p:spTree>
    <p:extLst>
      <p:ext uri="{BB962C8B-B14F-4D97-AF65-F5344CB8AC3E}">
        <p14:creationId xmlns:p14="http://schemas.microsoft.com/office/powerpoint/2010/main" val="220112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difference between XML and JSON?</a:t>
            </a:r>
            <a:endParaRPr lang="en-US" dirty="0"/>
          </a:p>
        </p:txBody>
      </p:sp>
      <p:sp>
        <p:nvSpPr>
          <p:cNvPr id="3" name="Content Placeholder 2"/>
          <p:cNvSpPr>
            <a:spLocks noGrp="1"/>
          </p:cNvSpPr>
          <p:nvPr>
            <p:ph idx="1"/>
          </p:nvPr>
        </p:nvSpPr>
        <p:spPr/>
        <p:txBody>
          <a:bodyPr/>
          <a:lstStyle/>
          <a:p>
            <a:pPr algn="just"/>
            <a:r>
              <a:rPr lang="en-US" dirty="0"/>
              <a:t>The fundamental difference, which no other answer seems to have mentioned, is that XML is a markup language (as it actually says in its name), whereas JSON is a way of representing objects (as also noted in its name). This is what makes markup languages so useful for representing documents.</a:t>
            </a:r>
          </a:p>
          <a:p>
            <a:pPr marL="0" indent="0" algn="just">
              <a:buNone/>
            </a:pPr>
            <a:endParaRPr lang="en-US" dirty="0"/>
          </a:p>
        </p:txBody>
      </p:sp>
    </p:spTree>
    <p:extLst>
      <p:ext uri="{BB962C8B-B14F-4D97-AF65-F5344CB8AC3E}">
        <p14:creationId xmlns:p14="http://schemas.microsoft.com/office/powerpoint/2010/main" val="80448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908</Words>
  <Application>Microsoft Office PowerPoint</Application>
  <PresentationFormat>On-screen Show (4:3)</PresentationFormat>
  <Paragraphs>69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JSON Interview Questions &amp; Answers </vt:lpstr>
      <vt:lpstr>What does JSON stand for?</vt:lpstr>
      <vt:lpstr>What is JSON?</vt:lpstr>
      <vt:lpstr>What programming languages supported by JSON?</vt:lpstr>
      <vt:lpstr>Is JSON is a language?</vt:lpstr>
      <vt:lpstr>What are the properties of JSON?</vt:lpstr>
      <vt:lpstr>Why do we use JSON?</vt:lpstr>
      <vt:lpstr>What is JSON data?</vt:lpstr>
      <vt:lpstr>What is the difference between XML and JSON?</vt:lpstr>
      <vt:lpstr>Why JSON format is better than XML?</vt:lpstr>
      <vt:lpstr>Is JSON markup language?</vt:lpstr>
      <vt:lpstr>What is JSON Value?</vt:lpstr>
      <vt:lpstr>What is serialization and deserialization in JSON?</vt:lpstr>
      <vt:lpstr>What is serialization of an object?</vt:lpstr>
      <vt:lpstr>What is the use of JSON in Java? </vt:lpstr>
      <vt:lpstr>What is JSON Formatter? </vt:lpstr>
      <vt:lpstr>What is JSON Viewer?</vt:lpstr>
      <vt:lpstr>What is JSON Validator? </vt:lpstr>
      <vt:lpstr>Can you write an example code in JSON?</vt:lpstr>
      <vt:lpstr>Technology4nextvision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 Interview Questions &amp; Answers </dc:title>
  <dc:creator>AmarjitKharga</dc:creator>
  <cp:lastModifiedBy>AmarjitKharga</cp:lastModifiedBy>
  <cp:revision>8</cp:revision>
  <dcterms:created xsi:type="dcterms:W3CDTF">2018-11-24T06:58:41Z</dcterms:created>
  <dcterms:modified xsi:type="dcterms:W3CDTF">2018-11-24T07:27:38Z</dcterms:modified>
</cp:coreProperties>
</file>