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5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59" autoAdjust="0"/>
    <p:restoredTop sz="86323" autoAdjust="0"/>
  </p:normalViewPr>
  <p:slideViewPr>
    <p:cSldViewPr>
      <p:cViewPr varScale="1">
        <p:scale>
          <a:sx n="74" d="100"/>
          <a:sy n="74" d="100"/>
        </p:scale>
        <p:origin x="-1902" y="-90"/>
      </p:cViewPr>
      <p:guideLst>
        <p:guide orient="horz" pos="2160"/>
        <p:guide pos="2880"/>
      </p:guideLst>
    </p:cSldViewPr>
  </p:slideViewPr>
  <p:outlineViewPr>
    <p:cViewPr>
      <p:scale>
        <a:sx n="33" d="100"/>
        <a:sy n="33" d="100"/>
      </p:scale>
      <p:origin x="222"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BD44064-F946-4C7B-B147-476C4F490B68}" type="datetimeFigureOut">
              <a:rPr lang="en-US" smtClean="0"/>
              <a:t>2/1/2019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E79ED77-991B-4D32-812B-93A2E67D537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BD44064-F946-4C7B-B147-476C4F490B68}" type="datetimeFigureOut">
              <a:rPr lang="en-US" smtClean="0"/>
              <a:t>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79ED77-991B-4D32-812B-93A2E67D537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BD44064-F946-4C7B-B147-476C4F490B68}" type="datetimeFigureOut">
              <a:rPr lang="en-US" smtClean="0"/>
              <a:t>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79ED77-991B-4D32-812B-93A2E67D537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BD44064-F946-4C7B-B147-476C4F490B68}" type="datetimeFigureOut">
              <a:rPr lang="en-US" smtClean="0"/>
              <a:t>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79ED77-991B-4D32-812B-93A2E67D537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BD44064-F946-4C7B-B147-476C4F490B68}" type="datetimeFigureOut">
              <a:rPr lang="en-US" smtClean="0"/>
              <a:t>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79ED77-991B-4D32-812B-93A2E67D537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BD44064-F946-4C7B-B147-476C4F490B68}" type="datetimeFigureOut">
              <a:rPr lang="en-US" smtClean="0"/>
              <a:t>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79ED77-991B-4D32-812B-93A2E67D537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BD44064-F946-4C7B-B147-476C4F490B68}" type="datetimeFigureOut">
              <a:rPr lang="en-US" smtClean="0"/>
              <a:t>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79ED77-991B-4D32-812B-93A2E67D537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BD44064-F946-4C7B-B147-476C4F490B68}" type="datetimeFigureOut">
              <a:rPr lang="en-US" smtClean="0"/>
              <a:t>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79ED77-991B-4D32-812B-93A2E67D537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D44064-F946-4C7B-B147-476C4F490B68}" type="datetimeFigureOut">
              <a:rPr lang="en-US" smtClean="0"/>
              <a:t>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79ED77-991B-4D32-812B-93A2E67D537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BD44064-F946-4C7B-B147-476C4F490B68}" type="datetimeFigureOut">
              <a:rPr lang="en-US" smtClean="0"/>
              <a:t>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79ED77-991B-4D32-812B-93A2E67D537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BD44064-F946-4C7B-B147-476C4F490B68}" type="datetimeFigureOut">
              <a:rPr lang="en-US" smtClean="0"/>
              <a:t>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E79ED77-991B-4D32-812B-93A2E67D537A}"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BD44064-F946-4C7B-B147-476C4F490B68}" type="datetimeFigureOut">
              <a:rPr lang="en-US" smtClean="0"/>
              <a:t>2/1/2019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E79ED77-991B-4D32-812B-93A2E67D537A}"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javainuse.com/java/java8lambd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Java-8-Interview-Question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1143000"/>
            <a:ext cx="85725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4839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267712"/>
          </a:xfrm>
        </p:spPr>
        <p:txBody>
          <a:bodyPr>
            <a:normAutofit fontScale="90000"/>
          </a:bodyPr>
          <a:lstStyle/>
          <a:p>
            <a:r>
              <a:rPr lang="en-US" b="1" dirty="0"/>
              <a:t>What is :: (double colon) operator-Method References in Java 8?</a:t>
            </a:r>
            <a:br>
              <a:rPr lang="en-US" b="1" dirty="0"/>
            </a:br>
            <a:endParaRPr lang="en-US" dirty="0"/>
          </a:p>
        </p:txBody>
      </p:sp>
      <p:sp>
        <p:nvSpPr>
          <p:cNvPr id="3" name="Content Placeholder 2"/>
          <p:cNvSpPr>
            <a:spLocks noGrp="1"/>
          </p:cNvSpPr>
          <p:nvPr>
            <p:ph idx="1"/>
          </p:nvPr>
        </p:nvSpPr>
        <p:spPr>
          <a:xfrm>
            <a:off x="457200" y="2514600"/>
            <a:ext cx="8229600" cy="3810000"/>
          </a:xfrm>
        </p:spPr>
        <p:txBody>
          <a:bodyPr/>
          <a:lstStyle/>
          <a:p>
            <a:r>
              <a:rPr lang="en-US" dirty="0"/>
              <a:t>Usually we use lambda expressions to create anonymous methods which return us the desired output. But sometimes lambda expressions do nothing but call an existing method. Because this lambda expression calls an existing method, </a:t>
            </a:r>
            <a:r>
              <a:rPr lang="en-US" b="1" dirty="0"/>
              <a:t>method reference</a:t>
            </a:r>
            <a:r>
              <a:rPr lang="en-US" dirty="0"/>
              <a:t> can be used here instead of Lambda function. Method reference is described using :: (double colon) symbol</a:t>
            </a:r>
            <a:r>
              <a:rPr lang="en-US" dirty="0" smtClean="0"/>
              <a:t>.</a:t>
            </a:r>
            <a:endParaRPr lang="en-US" dirty="0"/>
          </a:p>
        </p:txBody>
      </p:sp>
    </p:spTree>
    <p:extLst>
      <p:ext uri="{BB962C8B-B14F-4D97-AF65-F5344CB8AC3E}">
        <p14:creationId xmlns:p14="http://schemas.microsoft.com/office/powerpoint/2010/main" val="893769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Optional in Java 8?</a:t>
            </a:r>
            <a:endParaRPr lang="en-US" dirty="0"/>
          </a:p>
        </p:txBody>
      </p:sp>
      <p:sp>
        <p:nvSpPr>
          <p:cNvPr id="3" name="Content Placeholder 2"/>
          <p:cNvSpPr>
            <a:spLocks noGrp="1"/>
          </p:cNvSpPr>
          <p:nvPr>
            <p:ph idx="1"/>
          </p:nvPr>
        </p:nvSpPr>
        <p:spPr/>
        <p:txBody>
          <a:bodyPr/>
          <a:lstStyle/>
          <a:p>
            <a:r>
              <a:rPr lang="en-US" dirty="0"/>
              <a:t>Java 8 introduced a new </a:t>
            </a:r>
            <a:r>
              <a:rPr lang="en-US" b="1" dirty="0"/>
              <a:t>container class java.util.Optional&lt;T&gt;</a:t>
            </a:r>
            <a:r>
              <a:rPr lang="en-US" dirty="0"/>
              <a:t>. It wraps a single value, if that value is available. If the value is not available an empty optional should be returned. Thus it represents null value with absent value. This class has various utility methods like </a:t>
            </a:r>
            <a:r>
              <a:rPr lang="en-US" dirty="0" smtClean="0"/>
              <a:t>is Present() </a:t>
            </a:r>
            <a:r>
              <a:rPr lang="en-US" dirty="0"/>
              <a:t>which helps users to avoid making use of null value checks. So instead of returning the value directly, a wrapper object is returned thus users can avoid the null pointer exception.</a:t>
            </a:r>
            <a:endParaRPr lang="en-US" dirty="0"/>
          </a:p>
        </p:txBody>
      </p:sp>
    </p:spTree>
    <p:extLst>
      <p:ext uri="{BB962C8B-B14F-4D97-AF65-F5344CB8AC3E}">
        <p14:creationId xmlns:p14="http://schemas.microsoft.com/office/powerpoint/2010/main" val="3276293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267712"/>
          </a:xfrm>
        </p:spPr>
        <p:txBody>
          <a:bodyPr>
            <a:normAutofit fontScale="90000"/>
          </a:bodyPr>
          <a:lstStyle/>
          <a:p>
            <a:r>
              <a:rPr lang="en-US" b="1" dirty="0"/>
              <a:t>Can you explain the syntax of Lambda expression?</a:t>
            </a:r>
            <a:br>
              <a:rPr lang="en-US" b="1" dirty="0"/>
            </a:br>
            <a:endParaRPr lang="en-US" dirty="0"/>
          </a:p>
        </p:txBody>
      </p:sp>
      <p:sp>
        <p:nvSpPr>
          <p:cNvPr id="3" name="Content Placeholder 2"/>
          <p:cNvSpPr>
            <a:spLocks noGrp="1"/>
          </p:cNvSpPr>
          <p:nvPr>
            <p:ph idx="1"/>
          </p:nvPr>
        </p:nvSpPr>
        <p:spPr>
          <a:xfrm>
            <a:off x="457200" y="2209800"/>
            <a:ext cx="8229600" cy="4114800"/>
          </a:xfrm>
        </p:spPr>
        <p:txBody>
          <a:bodyPr/>
          <a:lstStyle/>
          <a:p>
            <a:pPr fontAlgn="base"/>
            <a:r>
              <a:rPr lang="en-US" dirty="0"/>
              <a:t>So we can divide structure of Lambda expression to three parts:</a:t>
            </a:r>
          </a:p>
          <a:p>
            <a:r>
              <a:rPr lang="en-US" dirty="0"/>
              <a:t/>
            </a:r>
            <a:br>
              <a:rPr lang="en-US" dirty="0"/>
            </a:b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200400"/>
            <a:ext cx="80772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5321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658112"/>
          </a:xfrm>
        </p:spPr>
        <p:txBody>
          <a:bodyPr>
            <a:normAutofit fontScale="90000"/>
          </a:bodyPr>
          <a:lstStyle/>
          <a:p>
            <a:r>
              <a:rPr lang="en-US" b="1" dirty="0"/>
              <a:t>What is the difference between Collection API and Stream API?</a:t>
            </a:r>
            <a:endParaRPr lang="en-US" dirty="0"/>
          </a:p>
        </p:txBody>
      </p:sp>
      <p:sp>
        <p:nvSpPr>
          <p:cNvPr id="3" name="Content Placeholder 2"/>
          <p:cNvSpPr>
            <a:spLocks noGrp="1"/>
          </p:cNvSpPr>
          <p:nvPr>
            <p:ph idx="1"/>
          </p:nvPr>
        </p:nvSpPr>
        <p:spPr>
          <a:xfrm>
            <a:off x="457200" y="2438400"/>
            <a:ext cx="8229600" cy="3886200"/>
          </a:xfrm>
        </p:spPr>
        <p:txBody>
          <a:bodyPr/>
          <a:lstStyle/>
          <a:p>
            <a:pPr marL="0" indent="0">
              <a:buNone/>
            </a:pPr>
            <a:r>
              <a:rPr lang="en-US" dirty="0" smtClean="0"/>
              <a:t>1.Collection </a:t>
            </a:r>
            <a:r>
              <a:rPr lang="en-US" dirty="0"/>
              <a:t>API was introduced in jdk 1.2 while Stream API is introduced in jdk 1.8</a:t>
            </a:r>
            <a:r>
              <a:rPr lang="en-US" dirty="0"/>
              <a:t/>
            </a:r>
            <a:br>
              <a:rPr lang="en-US" dirty="0"/>
            </a:br>
            <a:r>
              <a:rPr lang="en-US" dirty="0"/>
              <a:t>2. Collection objects are created eagerly while Stream API objects are created lazily.</a:t>
            </a:r>
            <a:r>
              <a:rPr lang="en-US" dirty="0"/>
              <a:t/>
            </a:r>
            <a:br>
              <a:rPr lang="en-US" dirty="0"/>
            </a:br>
            <a:r>
              <a:rPr lang="en-US" dirty="0"/>
              <a:t>3. Iterate and Consume elements at any number of times for Collection object while iterate and consume elements only one time for Stream object</a:t>
            </a:r>
            <a:r>
              <a:rPr lang="en-US" dirty="0" smtClean="0"/>
              <a:t>.</a:t>
            </a:r>
            <a:endParaRPr lang="en-US" dirty="0"/>
          </a:p>
        </p:txBody>
      </p:sp>
    </p:spTree>
    <p:extLst>
      <p:ext uri="{BB962C8B-B14F-4D97-AF65-F5344CB8AC3E}">
        <p14:creationId xmlns:p14="http://schemas.microsoft.com/office/powerpoint/2010/main" val="2943590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505712"/>
          </a:xfrm>
        </p:spPr>
        <p:txBody>
          <a:bodyPr>
            <a:normAutofit fontScale="90000"/>
          </a:bodyPr>
          <a:lstStyle/>
          <a:p>
            <a:r>
              <a:rPr lang="en-US" b="1" dirty="0"/>
              <a:t>What is the difference between Iterator and Spliterator ?</a:t>
            </a:r>
            <a:endParaRPr lang="en-US" dirty="0"/>
          </a:p>
        </p:txBody>
      </p:sp>
      <p:sp>
        <p:nvSpPr>
          <p:cNvPr id="3" name="Content Placeholder 2"/>
          <p:cNvSpPr>
            <a:spLocks noGrp="1"/>
          </p:cNvSpPr>
          <p:nvPr>
            <p:ph idx="1"/>
          </p:nvPr>
        </p:nvSpPr>
        <p:spPr>
          <a:xfrm>
            <a:off x="457200" y="2362200"/>
            <a:ext cx="8229600" cy="3962400"/>
          </a:xfrm>
        </p:spPr>
        <p:txBody>
          <a:bodyPr>
            <a:normAutofit lnSpcReduction="10000"/>
          </a:bodyPr>
          <a:lstStyle/>
          <a:p>
            <a:pPr marL="0" indent="0">
              <a:buNone/>
            </a:pPr>
            <a:r>
              <a:rPr lang="en-US" b="1" dirty="0" smtClean="0"/>
              <a:t>1</a:t>
            </a:r>
            <a:r>
              <a:rPr lang="en-US" b="1" dirty="0"/>
              <a:t>. Introduction : </a:t>
            </a:r>
            <a:r>
              <a:rPr lang="en-US" dirty="0"/>
              <a:t>Iterator was introduced in jdk 1.2 while Spliterator  is introduced in jdk 1.8</a:t>
            </a:r>
            <a:r>
              <a:rPr lang="en-US" dirty="0"/>
              <a:t/>
            </a:r>
            <a:br>
              <a:rPr lang="en-US" dirty="0"/>
            </a:br>
            <a:r>
              <a:rPr lang="en-US" b="1" dirty="0"/>
              <a:t>2. Use in API  :</a:t>
            </a:r>
            <a:r>
              <a:rPr lang="en-US" dirty="0"/>
              <a:t> Iterator is used for Collection API while Spliterator is used for Stream API</a:t>
            </a:r>
            <a:r>
              <a:rPr lang="en-US" dirty="0"/>
              <a:t/>
            </a:r>
            <a:br>
              <a:rPr lang="en-US" dirty="0"/>
            </a:br>
            <a:r>
              <a:rPr lang="en-US" b="1" dirty="0"/>
              <a:t>3. Parallel programming : </a:t>
            </a:r>
            <a:r>
              <a:rPr lang="en-US" dirty="0"/>
              <a:t>Iterator can be used for iterating the elements in Collection in sequential order while  Spliterator can be used for iterating the Stream elements in parallel or sequential order.</a:t>
            </a:r>
            <a:r>
              <a:rPr lang="en-US" dirty="0"/>
              <a:t/>
            </a:r>
            <a:br>
              <a:rPr lang="en-US" dirty="0"/>
            </a:br>
            <a:r>
              <a:rPr lang="en-US" b="1" dirty="0"/>
              <a:t>4. Universal Iterator : </a:t>
            </a:r>
            <a:r>
              <a:rPr lang="en-US" dirty="0"/>
              <a:t>Iteartor is universal iterator while Spliterator is not a universal iterator.</a:t>
            </a:r>
            <a:endParaRPr lang="en-US" dirty="0"/>
          </a:p>
        </p:txBody>
      </p:sp>
    </p:spTree>
    <p:extLst>
      <p:ext uri="{BB962C8B-B14F-4D97-AF65-F5344CB8AC3E}">
        <p14:creationId xmlns:p14="http://schemas.microsoft.com/office/powerpoint/2010/main" val="2694735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676400"/>
          </a:xfrm>
        </p:spPr>
        <p:txBody>
          <a:bodyPr>
            <a:normAutofit fontScale="90000"/>
          </a:bodyPr>
          <a:lstStyle/>
          <a:p>
            <a:r>
              <a:rPr lang="en-US" sz="3600" b="1" dirty="0"/>
              <a:t>What is Multiple Inheritance? How Java 8 supports Multiple Inheritance?</a:t>
            </a:r>
            <a:br>
              <a:rPr lang="en-US" sz="3600" b="1" dirty="0"/>
            </a:br>
            <a:endParaRPr lang="en-US" sz="3600" dirty="0"/>
          </a:p>
        </p:txBody>
      </p:sp>
      <p:sp>
        <p:nvSpPr>
          <p:cNvPr id="3" name="Content Placeholder 2"/>
          <p:cNvSpPr>
            <a:spLocks noGrp="1"/>
          </p:cNvSpPr>
          <p:nvPr>
            <p:ph idx="1"/>
          </p:nvPr>
        </p:nvSpPr>
        <p:spPr>
          <a:xfrm>
            <a:off x="457200" y="1981200"/>
            <a:ext cx="8229600" cy="4572000"/>
          </a:xfrm>
        </p:spPr>
        <p:txBody>
          <a:bodyPr>
            <a:normAutofit fontScale="92500" lnSpcReduction="10000"/>
          </a:bodyPr>
          <a:lstStyle/>
          <a:p>
            <a:r>
              <a:rPr lang="en-US" dirty="0"/>
              <a:t>Multiple Inheritance means a class can inherit or extend characteristics and features from more than one parent class.</a:t>
            </a:r>
          </a:p>
          <a:p>
            <a:r>
              <a:rPr lang="en-US" dirty="0"/>
              <a:t>In Java 7 or Earlier, Multiple Inheritance is not possible because Java follows “A class should extend one and only one class or abstract class” Rule. However, it’s possible to provide Multiple Implementation Inheritance using Interface because Java follows “A class can extend any number of Interfaces” Rule.</a:t>
            </a:r>
          </a:p>
          <a:p>
            <a:r>
              <a:rPr lang="en-US" dirty="0"/>
              <a:t>However, Java 8 supports “Implementing Methods in Interfaces” by introducing new features: Default methods in Interface. Because of this feature, Java 8 supports Multiple Inheritance with some </a:t>
            </a:r>
            <a:r>
              <a:rPr lang="en-US" dirty="0" smtClean="0"/>
              <a:t>limitations</a:t>
            </a:r>
            <a:endParaRPr lang="en-US" dirty="0"/>
          </a:p>
        </p:txBody>
      </p:sp>
    </p:spTree>
    <p:extLst>
      <p:ext uri="{BB962C8B-B14F-4D97-AF65-F5344CB8AC3E}">
        <p14:creationId xmlns:p14="http://schemas.microsoft.com/office/powerpoint/2010/main" val="1010104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Name few Java 8 annotations ?</a:t>
            </a:r>
            <a:endParaRPr lang="en-US" dirty="0"/>
          </a:p>
        </p:txBody>
      </p:sp>
      <p:sp>
        <p:nvSpPr>
          <p:cNvPr id="3" name="Content Placeholder 2"/>
          <p:cNvSpPr>
            <a:spLocks noGrp="1"/>
          </p:cNvSpPr>
          <p:nvPr>
            <p:ph idx="1"/>
          </p:nvPr>
        </p:nvSpPr>
        <p:spPr/>
        <p:txBody>
          <a:bodyPr/>
          <a:lstStyle/>
          <a:p>
            <a:r>
              <a:rPr lang="en-US" dirty="0" smtClean="0"/>
              <a:t>@</a:t>
            </a:r>
            <a:r>
              <a:rPr lang="en-US" dirty="0"/>
              <a:t>FunctionalInterface annotation, introduced in Java SE 8, indicates that the type declaration is intended to be a functional interface, as defined by the Java Language Specification.</a:t>
            </a:r>
            <a:r>
              <a:rPr lang="en-US" dirty="0"/>
              <a:t/>
            </a:r>
            <a:br>
              <a:rPr lang="en-US" dirty="0"/>
            </a:br>
            <a:r>
              <a:rPr lang="en-US" dirty="0"/>
              <a:t/>
            </a:r>
            <a:br>
              <a:rPr lang="en-US" dirty="0"/>
            </a:br>
            <a:r>
              <a:rPr lang="en-US" dirty="0"/>
              <a:t>@Repeatable annotation, introduced in Java SE 8, indicates that the marked annotation can be applied more than once to the same declaration or type use. For more information, see Repeating Annotations.</a:t>
            </a:r>
            <a:endParaRPr lang="en-US" dirty="0"/>
          </a:p>
        </p:txBody>
      </p:sp>
    </p:spTree>
    <p:extLst>
      <p:ext uri="{BB962C8B-B14F-4D97-AF65-F5344CB8AC3E}">
        <p14:creationId xmlns:p14="http://schemas.microsoft.com/office/powerpoint/2010/main" val="2959810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267712"/>
          </a:xfrm>
        </p:spPr>
        <p:txBody>
          <a:bodyPr>
            <a:normAutofit fontScale="90000"/>
          </a:bodyPr>
          <a:lstStyle/>
          <a:p>
            <a:r>
              <a:rPr lang="en-US" b="1" dirty="0"/>
              <a:t>What is StringJoiner ?</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StringJoiner is a util method to construct a string with desired delimiter. This has been introduced with </a:t>
            </a:r>
            <a:r>
              <a:rPr lang="en-US" dirty="0" smtClean="0"/>
              <a:t>from </a:t>
            </a:r>
            <a:r>
              <a:rPr lang="en-US" dirty="0"/>
              <a:t>Java 8.</a:t>
            </a:r>
            <a:r>
              <a:rPr lang="en-US" dirty="0"/>
              <a:t/>
            </a:r>
            <a:br>
              <a:rPr lang="en-US" dirty="0"/>
            </a:br>
            <a:r>
              <a:rPr lang="en-US" dirty="0"/>
              <a:t/>
            </a:r>
            <a:br>
              <a:rPr lang="en-US" dirty="0"/>
            </a:br>
            <a:r>
              <a:rPr lang="en-US" dirty="0"/>
              <a:t>Sample Code</a:t>
            </a:r>
            <a:r>
              <a:rPr lang="en-US" dirty="0"/>
              <a:t/>
            </a:r>
            <a:br>
              <a:rPr lang="en-US" dirty="0"/>
            </a:br>
            <a:r>
              <a:rPr lang="en-US" dirty="0"/>
              <a:t/>
            </a:r>
            <a:br>
              <a:rPr lang="en-US" dirty="0"/>
            </a:br>
            <a:r>
              <a:rPr lang="en-US" dirty="0"/>
              <a:t>StringJoiner strJoiner = new StringJoiner(".");</a:t>
            </a:r>
            <a:r>
              <a:rPr lang="en-US" dirty="0"/>
              <a:t/>
            </a:r>
            <a:br>
              <a:rPr lang="en-US" dirty="0"/>
            </a:br>
            <a:r>
              <a:rPr lang="en-US" dirty="0"/>
              <a:t>strJoiner.add("Buggy").add("Bread");</a:t>
            </a:r>
            <a:r>
              <a:rPr lang="en-US" dirty="0"/>
              <a:t/>
            </a:r>
            <a:br>
              <a:rPr lang="en-US" dirty="0"/>
            </a:br>
            <a:r>
              <a:rPr lang="en-US" dirty="0"/>
              <a:t>System.out.println(strJoiner); // prints Buggy.Bread</a:t>
            </a:r>
            <a:endParaRPr lang="en-US" dirty="0"/>
          </a:p>
        </p:txBody>
      </p:sp>
    </p:spTree>
    <p:extLst>
      <p:ext uri="{BB962C8B-B14F-4D97-AF65-F5344CB8AC3E}">
        <p14:creationId xmlns:p14="http://schemas.microsoft.com/office/powerpoint/2010/main" val="3552130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subscrob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95400"/>
            <a:ext cx="8458200"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9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Java8?</a:t>
            </a:r>
            <a:endParaRPr lang="en-US" dirty="0"/>
          </a:p>
        </p:txBody>
      </p:sp>
      <p:sp>
        <p:nvSpPr>
          <p:cNvPr id="3" name="Content Placeholder 2"/>
          <p:cNvSpPr>
            <a:spLocks noGrp="1"/>
          </p:cNvSpPr>
          <p:nvPr>
            <p:ph idx="1"/>
          </p:nvPr>
        </p:nvSpPr>
        <p:spPr/>
        <p:txBody>
          <a:bodyPr/>
          <a:lstStyle/>
          <a:p>
            <a:r>
              <a:rPr lang="en-US" dirty="0" smtClean="0"/>
              <a:t>Ja</a:t>
            </a:r>
            <a:r>
              <a:rPr lang="en-US" dirty="0"/>
              <a:t>va is the programming language used by millions of developers and numerous for their business solutions. With the Java 8 release, Java contributed in support for functional programming, enhancement of JavaScript engine, outstanding APIs for date time manipulation, new streaming API, etc. There are dozens of notable and valuable features in Java </a:t>
            </a:r>
            <a:r>
              <a:rPr lang="en-US" dirty="0" smtClean="0"/>
              <a:t>8.</a:t>
            </a:r>
            <a:endParaRPr lang="en-US" dirty="0"/>
          </a:p>
        </p:txBody>
      </p:sp>
    </p:spTree>
    <p:extLst>
      <p:ext uri="{BB962C8B-B14F-4D97-AF65-F5344CB8AC3E}">
        <p14:creationId xmlns:p14="http://schemas.microsoft.com/office/powerpoint/2010/main" val="2483026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1676400"/>
          </a:xfrm>
        </p:spPr>
        <p:txBody>
          <a:bodyPr>
            <a:normAutofit fontScale="90000"/>
          </a:bodyPr>
          <a:lstStyle/>
          <a:p>
            <a:r>
              <a:rPr lang="en-US" b="1" dirty="0"/>
              <a:t>What new features were added in Java 8?</a:t>
            </a:r>
            <a:br>
              <a:rPr lang="en-US" b="1" dirty="0"/>
            </a:br>
            <a:endParaRPr lang="en-US" dirty="0"/>
          </a:p>
        </p:txBody>
      </p:sp>
      <p:sp>
        <p:nvSpPr>
          <p:cNvPr id="3" name="Content Placeholder 2"/>
          <p:cNvSpPr>
            <a:spLocks noGrp="1"/>
          </p:cNvSpPr>
          <p:nvPr>
            <p:ph idx="1"/>
          </p:nvPr>
        </p:nvSpPr>
        <p:spPr>
          <a:xfrm>
            <a:off x="457200" y="2209800"/>
            <a:ext cx="8229600" cy="4648200"/>
          </a:xfrm>
        </p:spPr>
        <p:txBody>
          <a:bodyPr>
            <a:normAutofit fontScale="77500" lnSpcReduction="20000"/>
          </a:bodyPr>
          <a:lstStyle/>
          <a:p>
            <a:r>
              <a:rPr lang="en-US" b="1" dirty="0"/>
              <a:t>Lambda Expressions </a:t>
            </a:r>
            <a:r>
              <a:rPr lang="en-US" dirty="0"/>
              <a:t>− a new language feature allowing treating actions as objects</a:t>
            </a:r>
          </a:p>
          <a:p>
            <a:r>
              <a:rPr lang="en-US" b="1" dirty="0"/>
              <a:t>Method References</a:t>
            </a:r>
            <a:r>
              <a:rPr lang="en-US" dirty="0"/>
              <a:t> − enable defining Lambda Expressions by referring to methods directly using their names</a:t>
            </a:r>
          </a:p>
          <a:p>
            <a:r>
              <a:rPr lang="en-US" b="1" i="1" dirty="0"/>
              <a:t>Optional</a:t>
            </a:r>
            <a:r>
              <a:rPr lang="en-US" dirty="0"/>
              <a:t> − special wrapper class used for expressing optionality</a:t>
            </a:r>
          </a:p>
          <a:p>
            <a:r>
              <a:rPr lang="en-US" b="1" dirty="0"/>
              <a:t>Functional Interface</a:t>
            </a:r>
            <a:r>
              <a:rPr lang="en-US" dirty="0"/>
              <a:t> – an interface with maximum one abstract method, implementation can be provided using a Lambda Expression</a:t>
            </a:r>
          </a:p>
          <a:p>
            <a:r>
              <a:rPr lang="en-US" b="1" dirty="0"/>
              <a:t>Default methods</a:t>
            </a:r>
            <a:r>
              <a:rPr lang="en-US" dirty="0"/>
              <a:t> − give us the ability to add full implementations in interfaces besides abstract methods</a:t>
            </a:r>
          </a:p>
          <a:p>
            <a:r>
              <a:rPr lang="en-US" b="1" dirty="0"/>
              <a:t>Nashorn, JavaScript Engine</a:t>
            </a:r>
            <a:r>
              <a:rPr lang="en-US" dirty="0"/>
              <a:t> − Java-based engine for executing and evaluating JavaScript code</a:t>
            </a:r>
          </a:p>
          <a:p>
            <a:r>
              <a:rPr lang="en-US" b="1" i="1" dirty="0"/>
              <a:t>Stream</a:t>
            </a:r>
            <a:r>
              <a:rPr lang="en-US" b="1" dirty="0"/>
              <a:t> API</a:t>
            </a:r>
            <a:r>
              <a:rPr lang="en-US" dirty="0"/>
              <a:t> − a special iterator class that allows processing collections of objects in a functional manner</a:t>
            </a:r>
          </a:p>
          <a:p>
            <a:r>
              <a:rPr lang="en-US" b="1" dirty="0"/>
              <a:t>Date API</a:t>
            </a:r>
            <a:r>
              <a:rPr lang="en-US" dirty="0"/>
              <a:t> − an improved, immutable JodaTime-inspired Date API</a:t>
            </a:r>
          </a:p>
          <a:p>
            <a:endParaRPr lang="en-US" dirty="0"/>
          </a:p>
        </p:txBody>
      </p:sp>
    </p:spTree>
    <p:extLst>
      <p:ext uri="{BB962C8B-B14F-4D97-AF65-F5344CB8AC3E}">
        <p14:creationId xmlns:p14="http://schemas.microsoft.com/office/powerpoint/2010/main" val="305217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267712"/>
          </a:xfrm>
        </p:spPr>
        <p:txBody>
          <a:bodyPr>
            <a:normAutofit fontScale="90000"/>
          </a:bodyPr>
          <a:lstStyle/>
          <a:p>
            <a:r>
              <a:rPr lang="en-US" b="1" dirty="0"/>
              <a:t>What are main advantages of using Java 8?</a:t>
            </a:r>
            <a:br>
              <a:rPr lang="en-US" b="1" dirty="0"/>
            </a:br>
            <a:endParaRPr lang="en-US" dirty="0"/>
          </a:p>
        </p:txBody>
      </p:sp>
      <p:sp>
        <p:nvSpPr>
          <p:cNvPr id="3" name="Content Placeholder 2"/>
          <p:cNvSpPr>
            <a:spLocks noGrp="1"/>
          </p:cNvSpPr>
          <p:nvPr>
            <p:ph idx="1"/>
          </p:nvPr>
        </p:nvSpPr>
        <p:spPr>
          <a:xfrm>
            <a:off x="457200" y="2590800"/>
            <a:ext cx="8229600" cy="3733800"/>
          </a:xfrm>
        </p:spPr>
        <p:txBody>
          <a:bodyPr/>
          <a:lstStyle/>
          <a:p>
            <a:pPr fontAlgn="base"/>
            <a:r>
              <a:rPr lang="en-US" dirty="0"/>
              <a:t>More compact code</a:t>
            </a:r>
          </a:p>
          <a:p>
            <a:pPr fontAlgn="base"/>
            <a:r>
              <a:rPr lang="en-US" dirty="0"/>
              <a:t>Less boiler plate code</a:t>
            </a:r>
          </a:p>
          <a:p>
            <a:pPr fontAlgn="base"/>
            <a:r>
              <a:rPr lang="en-US" dirty="0"/>
              <a:t>More readable and reusable code</a:t>
            </a:r>
          </a:p>
          <a:p>
            <a:pPr fontAlgn="base"/>
            <a:r>
              <a:rPr lang="en-US" dirty="0"/>
              <a:t>More testable code</a:t>
            </a:r>
          </a:p>
          <a:p>
            <a:pPr fontAlgn="base"/>
            <a:r>
              <a:rPr lang="en-US" dirty="0"/>
              <a:t>Parallel </a:t>
            </a:r>
            <a:r>
              <a:rPr lang="en-US" dirty="0" smtClean="0"/>
              <a:t>operations</a:t>
            </a:r>
            <a:endParaRPr lang="en-US" dirty="0"/>
          </a:p>
        </p:txBody>
      </p:sp>
    </p:spTree>
    <p:extLst>
      <p:ext uri="{BB962C8B-B14F-4D97-AF65-F5344CB8AC3E}">
        <p14:creationId xmlns:p14="http://schemas.microsoft.com/office/powerpoint/2010/main" val="1243197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267712"/>
          </a:xfrm>
        </p:spPr>
        <p:txBody>
          <a:bodyPr>
            <a:normAutofit fontScale="90000"/>
          </a:bodyPr>
          <a:lstStyle/>
          <a:p>
            <a:r>
              <a:rPr lang="en-US" b="1" dirty="0"/>
              <a:t>What does the following lambda expression means ?</a:t>
            </a:r>
            <a:r>
              <a:rPr lang="en-US" dirty="0"/>
              <a:t/>
            </a:r>
            <a:br>
              <a:rPr lang="en-US" dirty="0"/>
            </a:br>
            <a:endParaRPr lang="en-US" dirty="0"/>
          </a:p>
        </p:txBody>
      </p:sp>
      <p:sp>
        <p:nvSpPr>
          <p:cNvPr id="3" name="Content Placeholder 2"/>
          <p:cNvSpPr>
            <a:spLocks noGrp="1"/>
          </p:cNvSpPr>
          <p:nvPr>
            <p:ph idx="1"/>
          </p:nvPr>
        </p:nvSpPr>
        <p:spPr>
          <a:xfrm>
            <a:off x="457200" y="2438400"/>
            <a:ext cx="8229600" cy="3886200"/>
          </a:xfrm>
        </p:spPr>
        <p:txBody>
          <a:bodyPr/>
          <a:lstStyle/>
          <a:p>
            <a:r>
              <a:rPr lang="en-US" dirty="0"/>
              <a:t>helloJava8 ( x-&gt; x%2 )</a:t>
            </a:r>
            <a:r>
              <a:rPr lang="en-US" dirty="0"/>
              <a:t/>
            </a:r>
            <a:br>
              <a:rPr lang="en-US" dirty="0"/>
            </a:br>
            <a:r>
              <a:rPr lang="en-US" dirty="0"/>
              <a:t/>
            </a:r>
            <a:br>
              <a:rPr lang="en-US" dirty="0"/>
            </a:br>
            <a:r>
              <a:rPr lang="en-US" dirty="0"/>
              <a:t/>
            </a:r>
            <a:br>
              <a:rPr lang="en-US" dirty="0"/>
            </a:br>
            <a:r>
              <a:rPr lang="en-US" dirty="0"/>
              <a:t>Ans. helloJava8 receives an Integer as argument and then returns the modulus of that Integer.</a:t>
            </a:r>
            <a:r>
              <a:rPr lang="en-US" dirty="0"/>
              <a:t/>
            </a:r>
            <a:br>
              <a:rPr lang="en-US" dirty="0"/>
            </a:br>
            <a:endParaRPr lang="en-US" dirty="0"/>
          </a:p>
        </p:txBody>
      </p:sp>
    </p:spTree>
    <p:extLst>
      <p:ext uri="{BB962C8B-B14F-4D97-AF65-F5344CB8AC3E}">
        <p14:creationId xmlns:p14="http://schemas.microsoft.com/office/powerpoint/2010/main" val="2657131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810512"/>
          </a:xfrm>
        </p:spPr>
        <p:txBody>
          <a:bodyPr>
            <a:normAutofit/>
          </a:bodyPr>
          <a:lstStyle/>
          <a:p>
            <a:r>
              <a:rPr lang="en-US" b="1" dirty="0"/>
              <a:t>What are Default Methods ?</a:t>
            </a:r>
            <a:r>
              <a:rPr lang="en-US" dirty="0"/>
              <a:t/>
            </a:r>
            <a:br>
              <a:rPr lang="en-US" dirty="0"/>
            </a:br>
            <a:endParaRPr lang="en-US" dirty="0"/>
          </a:p>
        </p:txBody>
      </p:sp>
      <p:sp>
        <p:nvSpPr>
          <p:cNvPr id="3" name="Content Placeholder 2"/>
          <p:cNvSpPr>
            <a:spLocks noGrp="1"/>
          </p:cNvSpPr>
          <p:nvPr>
            <p:ph idx="1"/>
          </p:nvPr>
        </p:nvSpPr>
        <p:spPr>
          <a:xfrm>
            <a:off x="457200" y="2209800"/>
            <a:ext cx="8229600" cy="4114800"/>
          </a:xfrm>
        </p:spPr>
        <p:txBody>
          <a:bodyPr/>
          <a:lstStyle/>
          <a:p>
            <a:r>
              <a:rPr lang="en-US" dirty="0"/>
              <a:t>With Java 8, We can provide method definitions in the Interfaces that gets carried down the classes implementing that interface in case they are not overridden by the Class. Keyword "default" is used to mark the default method</a:t>
            </a:r>
            <a:r>
              <a:rPr lang="en-US" dirty="0" smtClean="0"/>
              <a:t>.</a:t>
            </a:r>
          </a:p>
          <a:p>
            <a:pPr marL="0" indent="0">
              <a:buNone/>
            </a:pPr>
            <a:endParaRPr lang="en-US" dirty="0"/>
          </a:p>
        </p:txBody>
      </p:sp>
    </p:spTree>
    <p:extLst>
      <p:ext uri="{BB962C8B-B14F-4D97-AF65-F5344CB8AC3E}">
        <p14:creationId xmlns:p14="http://schemas.microsoft.com/office/powerpoint/2010/main" val="2970194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429512"/>
          </a:xfrm>
        </p:spPr>
        <p:txBody>
          <a:bodyPr>
            <a:normAutofit fontScale="90000"/>
          </a:bodyPr>
          <a:lstStyle/>
          <a:p>
            <a:r>
              <a:rPr lang="en-US" b="1" dirty="0"/>
              <a:t>What are advantages of lambda expression ?</a:t>
            </a:r>
            <a:endParaRPr lang="en-US" dirty="0"/>
          </a:p>
        </p:txBody>
      </p:sp>
      <p:sp>
        <p:nvSpPr>
          <p:cNvPr id="3" name="Content Placeholder 2"/>
          <p:cNvSpPr>
            <a:spLocks noGrp="1"/>
          </p:cNvSpPr>
          <p:nvPr>
            <p:ph idx="1"/>
          </p:nvPr>
        </p:nvSpPr>
        <p:spPr>
          <a:xfrm>
            <a:off x="533400" y="2209800"/>
            <a:ext cx="8229600" cy="4419600"/>
          </a:xfrm>
        </p:spPr>
        <p:txBody>
          <a:bodyPr>
            <a:noAutofit/>
          </a:bodyPr>
          <a:lstStyle/>
          <a:p>
            <a:r>
              <a:rPr lang="en-US" sz="1800" dirty="0"/>
              <a:t>Until Java 8 lists and sets were typically processed by client code obtaining an iterator from the collection, then using that to iterate over its elements and process each in turn. If the processing of different elements is to proceed in parallel, it was the responsibility of the client code, not the collection, to organise this.</a:t>
            </a:r>
            <a:br>
              <a:rPr lang="en-US" sz="1800" dirty="0"/>
            </a:br>
            <a:r>
              <a:rPr lang="en-US" sz="1800" b="1" dirty="0"/>
              <a:t>Java 8 makes it easier to distribute processing of collections over multiple threads.</a:t>
            </a:r>
            <a:r>
              <a:rPr lang="en-US" sz="1800" dirty="0"/>
              <a:t/>
            </a:r>
            <a:br>
              <a:rPr lang="en-US" sz="1800" dirty="0"/>
            </a:br>
            <a:r>
              <a:rPr lang="en-US" sz="1800" dirty="0"/>
              <a:t>Collections can now organise their own iteration internally, transferring responsibility for </a:t>
            </a:r>
            <a:r>
              <a:rPr lang="en-US" sz="1800" dirty="0" smtClean="0"/>
              <a:t>parallelization </a:t>
            </a:r>
            <a:r>
              <a:rPr lang="en-US" sz="1800" dirty="0"/>
              <a:t>from client code into library code.</a:t>
            </a:r>
          </a:p>
          <a:p>
            <a:r>
              <a:rPr lang="en-US" sz="1800" b="1" dirty="0"/>
              <a:t>Fewer lines of code.</a:t>
            </a:r>
            <a:r>
              <a:rPr lang="en-US" sz="1800" dirty="0"/>
              <a:t> As explained above the user has to only declare what is to be done in a declarative way.</a:t>
            </a:r>
            <a:br>
              <a:rPr lang="en-US" sz="1800" dirty="0"/>
            </a:br>
            <a:r>
              <a:rPr lang="en-US" sz="1800" b="1" dirty="0"/>
              <a:t>n -&gt; System.out.println("Hello World " + n);</a:t>
            </a:r>
            <a:r>
              <a:rPr lang="en-US" sz="1800" dirty="0"/>
              <a:t/>
            </a:r>
            <a:br>
              <a:rPr lang="en-US" sz="1800" dirty="0"/>
            </a:br>
            <a:r>
              <a:rPr lang="en-US" sz="1800" dirty="0"/>
              <a:t>So user has to type reduced amount of code.</a:t>
            </a:r>
          </a:p>
          <a:p>
            <a:r>
              <a:rPr lang="en-US" sz="1800" dirty="0"/>
              <a:t>Using </a:t>
            </a:r>
            <a:r>
              <a:rPr lang="en-US" sz="1800" b="1" dirty="0"/>
              <a:t>Java 8 Lambda expressions higher efficiency</a:t>
            </a:r>
            <a:r>
              <a:rPr lang="en-US" sz="1800" dirty="0"/>
              <a:t> can be achieved. Using CPUs with multicores, user can take advantage of the multicore CPU’s by parallel processing of collections using lambda</a:t>
            </a:r>
            <a:r>
              <a:rPr lang="en-US" sz="1800" dirty="0" smtClean="0"/>
              <a:t>.</a:t>
            </a:r>
            <a:r>
              <a:rPr lang="en-US" sz="1800" dirty="0">
                <a:hlinkClick r:id="rId2"/>
              </a:rPr>
              <a:t/>
            </a:r>
            <a:br>
              <a:rPr lang="en-US" sz="1800" dirty="0">
                <a:hlinkClick r:id="rId2"/>
              </a:rPr>
            </a:br>
            <a:endParaRPr lang="en-US" sz="1800" dirty="0"/>
          </a:p>
        </p:txBody>
      </p:sp>
    </p:spTree>
    <p:extLst>
      <p:ext uri="{BB962C8B-B14F-4D97-AF65-F5344CB8AC3E}">
        <p14:creationId xmlns:p14="http://schemas.microsoft.com/office/powerpoint/2010/main" val="1832342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505712"/>
          </a:xfrm>
        </p:spPr>
        <p:txBody>
          <a:bodyPr>
            <a:normAutofit fontScale="90000"/>
          </a:bodyPr>
          <a:lstStyle/>
          <a:p>
            <a:r>
              <a:rPr lang="en-US" b="1" dirty="0"/>
              <a:t>Explain Java 8-Internal vs. External Iteration?</a:t>
            </a:r>
            <a:endParaRPr lang="en-US" dirty="0"/>
          </a:p>
        </p:txBody>
      </p:sp>
      <p:sp>
        <p:nvSpPr>
          <p:cNvPr id="3" name="Content Placeholder 2"/>
          <p:cNvSpPr>
            <a:spLocks noGrp="1"/>
          </p:cNvSpPr>
          <p:nvPr>
            <p:ph idx="1"/>
          </p:nvPr>
        </p:nvSpPr>
        <p:spPr>
          <a:xfrm>
            <a:off x="457200" y="2133600"/>
            <a:ext cx="8229600" cy="4495800"/>
          </a:xfrm>
        </p:spPr>
        <p:txBody>
          <a:bodyPr>
            <a:normAutofit fontScale="92500" lnSpcReduction="10000"/>
          </a:bodyPr>
          <a:lstStyle/>
          <a:p>
            <a:r>
              <a:rPr lang="en-US" b="1" dirty="0"/>
              <a:t>External Iterators-</a:t>
            </a:r>
            <a:r>
              <a:rPr lang="en-US" dirty="0"/>
              <a:t> This Iterator is also known as active iterator or explicit iterator. For this type of iterator the control over iteration of elements is with the programmer. Which means that the programmer define when and how the next element of iteration is called.</a:t>
            </a:r>
          </a:p>
          <a:p>
            <a:r>
              <a:rPr lang="en-US" b="1" dirty="0"/>
              <a:t>Internal Iterators-</a:t>
            </a:r>
            <a:r>
              <a:rPr lang="en-US" dirty="0"/>
              <a:t> This Iterator is also known as passive iterator, implicit iterator or callback iterator. For this type of iterator the control over the iteration of elements lies with the iterator itself. The programmer only tells the iterator "What operation is to be performed on the elements of the collection". Thus the programmer only declares what is to be done and does not manage and control how the iteration of individual elements take place</a:t>
            </a:r>
            <a:r>
              <a:rPr lang="en-US" dirty="0" smtClean="0"/>
              <a:t>.</a:t>
            </a:r>
            <a:endParaRPr lang="en-US" dirty="0"/>
          </a:p>
        </p:txBody>
      </p:sp>
    </p:spTree>
    <p:extLst>
      <p:ext uri="{BB962C8B-B14F-4D97-AF65-F5344CB8AC3E}">
        <p14:creationId xmlns:p14="http://schemas.microsoft.com/office/powerpoint/2010/main" val="394569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237488"/>
          </a:xfrm>
        </p:spPr>
        <p:txBody>
          <a:bodyPr/>
          <a:lstStyle/>
          <a:p>
            <a:r>
              <a:rPr lang="en-US" b="1" dirty="0"/>
              <a:t>What is a functional interface ?</a:t>
            </a:r>
            <a:endParaRPr lang="en-US" dirty="0"/>
          </a:p>
        </p:txBody>
      </p:sp>
      <p:sp>
        <p:nvSpPr>
          <p:cNvPr id="3" name="Content Placeholder 2"/>
          <p:cNvSpPr>
            <a:spLocks noGrp="1"/>
          </p:cNvSpPr>
          <p:nvPr>
            <p:ph idx="1"/>
          </p:nvPr>
        </p:nvSpPr>
        <p:spPr>
          <a:xfrm>
            <a:off x="457200" y="1935480"/>
            <a:ext cx="8229600" cy="4693920"/>
          </a:xfrm>
        </p:spPr>
        <p:txBody>
          <a:bodyPr>
            <a:normAutofit fontScale="92500" lnSpcReduction="20000"/>
          </a:bodyPr>
          <a:lstStyle/>
          <a:p>
            <a:r>
              <a:rPr lang="en-US" dirty="0" smtClean="0"/>
              <a:t>@</a:t>
            </a:r>
            <a:r>
              <a:rPr lang="en-US" b="1" dirty="0" smtClean="0"/>
              <a:t>Functional Interface</a:t>
            </a:r>
            <a:r>
              <a:rPr lang="en-US" dirty="0"/>
              <a:t> is a new interface added in Java 8 .</a:t>
            </a:r>
            <a:br>
              <a:rPr lang="en-US" dirty="0"/>
            </a:br>
            <a:r>
              <a:rPr lang="en-US" dirty="0"/>
              <a:t>It indicates that the interface is to be used as a functional interface.package com.javainuse; </a:t>
            </a:r>
            <a:r>
              <a:rPr lang="en-US" b="1" dirty="0"/>
              <a:t>@FunctionalInterface</a:t>
            </a:r>
            <a:r>
              <a:rPr lang="en-US" dirty="0"/>
              <a:t> public interface Greetings { public void </a:t>
            </a:r>
            <a:r>
              <a:rPr lang="en-US" dirty="0" smtClean="0"/>
              <a:t>say Hello(String </a:t>
            </a:r>
            <a:r>
              <a:rPr lang="en-US" dirty="0"/>
              <a:t>name); } </a:t>
            </a:r>
            <a:br>
              <a:rPr lang="en-US" dirty="0"/>
            </a:br>
            <a:r>
              <a:rPr lang="en-US" dirty="0"/>
              <a:t>This annotation is </a:t>
            </a:r>
            <a:r>
              <a:rPr lang="en-US" b="1" dirty="0"/>
              <a:t>optional</a:t>
            </a:r>
            <a:r>
              <a:rPr lang="en-US" dirty="0"/>
              <a:t>. Even if not annotated with @FunctionalInterface, an interface can still be used as a functional interface.</a:t>
            </a:r>
          </a:p>
          <a:p>
            <a:r>
              <a:rPr lang="en-US" dirty="0"/>
              <a:t>The interface for which we are writing the lambda function should have only a single method. if more than one method is specified for an interface annotated with we get a compiler exception</a:t>
            </a:r>
            <a:br>
              <a:rPr lang="en-US" dirty="0"/>
            </a:br>
            <a:r>
              <a:rPr lang="en-US" b="1" dirty="0"/>
              <a:t>Invalid '@FunctionalInterface' annotation; Greetings is not a functional interface</a:t>
            </a:r>
            <a:endParaRPr lang="en-US" dirty="0"/>
          </a:p>
          <a:p>
            <a:endParaRPr lang="en-US" dirty="0"/>
          </a:p>
        </p:txBody>
      </p:sp>
    </p:spTree>
    <p:extLst>
      <p:ext uri="{BB962C8B-B14F-4D97-AF65-F5344CB8AC3E}">
        <p14:creationId xmlns:p14="http://schemas.microsoft.com/office/powerpoint/2010/main" val="874608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57</TotalTime>
  <Words>556</Words>
  <Application>Microsoft Office PowerPoint</Application>
  <PresentationFormat>On-screen Show (4:3)</PresentationFormat>
  <Paragraphs>50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Flow</vt:lpstr>
      <vt:lpstr>PowerPoint Presentation</vt:lpstr>
      <vt:lpstr>What is Java8?</vt:lpstr>
      <vt:lpstr>What new features were added in Java 8? </vt:lpstr>
      <vt:lpstr>What are main advantages of using Java 8? </vt:lpstr>
      <vt:lpstr>What does the following lambda expression means ? </vt:lpstr>
      <vt:lpstr>What are Default Methods ? </vt:lpstr>
      <vt:lpstr>What are advantages of lambda expression ?</vt:lpstr>
      <vt:lpstr>Explain Java 8-Internal vs. External Iteration?</vt:lpstr>
      <vt:lpstr>What is a functional interface ?</vt:lpstr>
      <vt:lpstr>What is :: (double colon) operator-Method References in Java 8? </vt:lpstr>
      <vt:lpstr>What is Optional in Java 8?</vt:lpstr>
      <vt:lpstr>Can you explain the syntax of Lambda expression? </vt:lpstr>
      <vt:lpstr>What is the difference between Collection API and Stream API?</vt:lpstr>
      <vt:lpstr>What is the difference between Iterator and Spliterator ?</vt:lpstr>
      <vt:lpstr>What is Multiple Inheritance? How Java 8 supports Multiple Inheritance? </vt:lpstr>
      <vt:lpstr>Name few Java 8 annotations ?</vt:lpstr>
      <vt:lpstr>What is StringJoiner ?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AmarjitKharga</dc:creator>
  <cp:lastModifiedBy>AmarjitKharga</cp:lastModifiedBy>
  <cp:revision>8</cp:revision>
  <dcterms:created xsi:type="dcterms:W3CDTF">2019-02-01T02:36:54Z</dcterms:created>
  <dcterms:modified xsi:type="dcterms:W3CDTF">2019-02-01T03:40:38Z</dcterms:modified>
</cp:coreProperties>
</file>