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D5AFAE9-EC5A-4067-A543-5110539BF8DF}" type="datetimeFigureOut">
              <a:rPr lang="en-US" smtClean="0"/>
              <a:t>1/29/2019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F7A3501-5ADB-4581-97DA-0B97625A6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5AFAE9-EC5A-4067-A543-5110539BF8DF}"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5AFAE9-EC5A-4067-A543-5110539BF8DF}"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5AFAE9-EC5A-4067-A543-5110539BF8DF}"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5AFAE9-EC5A-4067-A543-5110539BF8DF}"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501-5ADB-4581-97DA-0B97625A6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5AFAE9-EC5A-4067-A543-5110539BF8DF}"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5AFAE9-EC5A-4067-A543-5110539BF8DF}"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5AFAE9-EC5A-4067-A543-5110539BF8DF}"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AFAE9-EC5A-4067-A543-5110539BF8DF}"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5AFAE9-EC5A-4067-A543-5110539BF8DF}"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501-5ADB-4581-97DA-0B97625A6E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5AFAE9-EC5A-4067-A543-5110539BF8DF}"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F7A3501-5ADB-4581-97DA-0B97625A6EF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D5AFAE9-EC5A-4067-A543-5110539BF8DF}" type="datetimeFigureOut">
              <a:rPr lang="en-US" smtClean="0"/>
              <a:t>1/29/2019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7A3501-5ADB-4581-97DA-0B97625A6EF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Junit-Interview-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820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927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rmAutofit fontScale="90000"/>
          </a:bodyPr>
          <a:lstStyle/>
          <a:p>
            <a:r>
              <a:rPr lang="en-US" dirty="0"/>
              <a:t>Explain how you can write a simple JUnit test case?</a:t>
            </a:r>
            <a:br>
              <a:rPr lang="en-US" dirty="0"/>
            </a:br>
            <a:endParaRPr lang="en-US" dirty="0"/>
          </a:p>
        </p:txBody>
      </p:sp>
      <p:sp>
        <p:nvSpPr>
          <p:cNvPr id="3" name="Content Placeholder 2"/>
          <p:cNvSpPr>
            <a:spLocks noGrp="1"/>
          </p:cNvSpPr>
          <p:nvPr>
            <p:ph idx="1"/>
          </p:nvPr>
        </p:nvSpPr>
        <p:spPr>
          <a:xfrm>
            <a:off x="457200" y="2355272"/>
            <a:ext cx="8229600" cy="4170219"/>
          </a:xfrm>
        </p:spPr>
        <p:txBody>
          <a:bodyPr>
            <a:normAutofit/>
          </a:bodyPr>
          <a:lstStyle/>
          <a:p>
            <a:r>
              <a:rPr lang="en-US" dirty="0"/>
              <a:t>The simplest way to write a JUnit test case is:</a:t>
            </a:r>
          </a:p>
          <a:p>
            <a:r>
              <a:rPr lang="en-US" dirty="0"/>
              <a:t>Determine a subclass of TestCase</a:t>
            </a:r>
          </a:p>
          <a:p>
            <a:r>
              <a:rPr lang="en-US" dirty="0"/>
              <a:t>To initialize object(s) under test, override the setup() method</a:t>
            </a:r>
          </a:p>
          <a:p>
            <a:r>
              <a:rPr lang="en-US" dirty="0"/>
              <a:t>To release object(s) under test override the teardown() method</a:t>
            </a:r>
          </a:p>
          <a:p>
            <a:r>
              <a:rPr lang="en-US" dirty="0"/>
              <a:t>Determine one or more public test XYZ() methods that exercise the objects under test and assert expected results.</a:t>
            </a:r>
          </a:p>
          <a:p>
            <a:pPr marL="0" indent="0">
              <a:buNone/>
            </a:pPr>
            <a:endParaRPr lang="en-US" dirty="0"/>
          </a:p>
        </p:txBody>
      </p:sp>
    </p:spTree>
    <p:extLst>
      <p:ext uri="{BB962C8B-B14F-4D97-AF65-F5344CB8AC3E}">
        <p14:creationId xmlns:p14="http://schemas.microsoft.com/office/powerpoint/2010/main" val="3518605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752600"/>
          </a:xfrm>
        </p:spPr>
        <p:txBody>
          <a:bodyPr>
            <a:normAutofit fontScale="90000"/>
          </a:bodyPr>
          <a:lstStyle/>
          <a:p>
            <a:r>
              <a:rPr lang="en-US" dirty="0"/>
              <a:t>Explain what is meant by ignoring test in JUnit?</a:t>
            </a:r>
            <a:br>
              <a:rPr lang="en-US" dirty="0"/>
            </a:br>
            <a:endParaRPr lang="en-US" dirty="0"/>
          </a:p>
        </p:txBody>
      </p:sp>
      <p:sp>
        <p:nvSpPr>
          <p:cNvPr id="3" name="Content Placeholder 2"/>
          <p:cNvSpPr>
            <a:spLocks noGrp="1"/>
          </p:cNvSpPr>
          <p:nvPr>
            <p:ph idx="1"/>
          </p:nvPr>
        </p:nvSpPr>
        <p:spPr>
          <a:xfrm>
            <a:off x="457200" y="2514600"/>
            <a:ext cx="8229600" cy="3810000"/>
          </a:xfrm>
        </p:spPr>
        <p:txBody>
          <a:bodyPr/>
          <a:lstStyle/>
          <a:p>
            <a:r>
              <a:rPr lang="en-US" dirty="0"/>
              <a:t>When your code is not ready, and it would fail if executed then you can use @Ignore annotation.</a:t>
            </a:r>
          </a:p>
          <a:p>
            <a:r>
              <a:rPr lang="en-US" dirty="0"/>
              <a:t>It will not execute a test method annotated with @Ignore</a:t>
            </a:r>
          </a:p>
          <a:p>
            <a:r>
              <a:rPr lang="en-US" dirty="0"/>
              <a:t>It will not execute any of the test methods of test class if it is annotated with @</a:t>
            </a:r>
            <a:r>
              <a:rPr lang="en-US" dirty="0" smtClean="0"/>
              <a:t>Ignore</a:t>
            </a:r>
            <a:endParaRPr lang="en-US" dirty="0"/>
          </a:p>
        </p:txBody>
      </p:sp>
    </p:spTree>
    <p:extLst>
      <p:ext uri="{BB962C8B-B14F-4D97-AF65-F5344CB8AC3E}">
        <p14:creationId xmlns:p14="http://schemas.microsoft.com/office/powerpoint/2010/main" val="5687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a:t>What are the top advantages of writing unit tests?</a:t>
            </a:r>
          </a:p>
        </p:txBody>
      </p:sp>
      <p:sp>
        <p:nvSpPr>
          <p:cNvPr id="3" name="Content Placeholder 2"/>
          <p:cNvSpPr>
            <a:spLocks noGrp="1"/>
          </p:cNvSpPr>
          <p:nvPr>
            <p:ph idx="1"/>
          </p:nvPr>
        </p:nvSpPr>
        <p:spPr>
          <a:xfrm>
            <a:off x="457200" y="2286000"/>
            <a:ext cx="8229600" cy="4038600"/>
          </a:xfrm>
        </p:spPr>
        <p:txBody>
          <a:bodyPr/>
          <a:lstStyle/>
          <a:p>
            <a:r>
              <a:rPr lang="en-US" dirty="0"/>
              <a:t>The advantages of writing unit tests include Design testability, Code testability and Code maintainability as good unit tests enforces Object Oriented principles such as Single Responsibility etc. which enables people to avoid code smells such as long classes, long methods, large conditionals etc.</a:t>
            </a:r>
          </a:p>
          <a:p>
            <a:pPr marL="0" indent="0">
              <a:buNone/>
            </a:pPr>
            <a:endParaRPr lang="en-US" dirty="0"/>
          </a:p>
        </p:txBody>
      </p:sp>
    </p:spTree>
    <p:extLst>
      <p:ext uri="{BB962C8B-B14F-4D97-AF65-F5344CB8AC3E}">
        <p14:creationId xmlns:p14="http://schemas.microsoft.com/office/powerpoint/2010/main" val="2968733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39112"/>
          </a:xfrm>
        </p:spPr>
        <p:txBody>
          <a:bodyPr>
            <a:normAutofit fontScale="90000"/>
          </a:bodyPr>
          <a:lstStyle/>
          <a:p>
            <a:r>
              <a:rPr lang="en-US" dirty="0"/>
              <a:t>How is code cyclomatic complexity related to unit tests?</a:t>
            </a:r>
            <a:br>
              <a:rPr lang="en-US" dirty="0"/>
            </a:br>
            <a:endParaRPr lang="en-US" dirty="0"/>
          </a:p>
        </p:txBody>
      </p:sp>
      <p:sp>
        <p:nvSpPr>
          <p:cNvPr id="3" name="Content Placeholder 2"/>
          <p:cNvSpPr>
            <a:spLocks noGrp="1"/>
          </p:cNvSpPr>
          <p:nvPr>
            <p:ph idx="1"/>
          </p:nvPr>
        </p:nvSpPr>
        <p:spPr>
          <a:xfrm>
            <a:off x="457200" y="2514600"/>
            <a:ext cx="8229600" cy="3810000"/>
          </a:xfrm>
        </p:spPr>
        <p:txBody>
          <a:bodyPr/>
          <a:lstStyle/>
          <a:p>
            <a:r>
              <a:rPr lang="en-US" dirty="0"/>
              <a:t>How is code cyclomatic complexity related to unit tests?</a:t>
            </a:r>
          </a:p>
          <a:p>
            <a:r>
              <a:rPr lang="en-US" dirty="0"/>
              <a:t>As code cyclomatic complexity is determined based on number of decision points within the code and hence execution paths, higher cyclomatic complexity makes it difficult to attain achieve test/code coverage. </a:t>
            </a:r>
          </a:p>
        </p:txBody>
      </p:sp>
    </p:spTree>
    <p:extLst>
      <p:ext uri="{BB962C8B-B14F-4D97-AF65-F5344CB8AC3E}">
        <p14:creationId xmlns:p14="http://schemas.microsoft.com/office/powerpoint/2010/main" val="1062863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39112"/>
          </a:xfrm>
        </p:spPr>
        <p:txBody>
          <a:bodyPr>
            <a:normAutofit fontScale="90000"/>
          </a:bodyPr>
          <a:lstStyle/>
          <a:p>
            <a:r>
              <a:rPr lang="en-US" dirty="0"/>
              <a:t>What is mocking and stubbing? Did you use any mocking framework? </a:t>
            </a:r>
            <a:br>
              <a:rPr lang="en-US" dirty="0"/>
            </a:br>
            <a:endParaRPr lang="en-US" dirty="0"/>
          </a:p>
        </p:txBody>
      </p:sp>
      <p:sp>
        <p:nvSpPr>
          <p:cNvPr id="3" name="Content Placeholder 2"/>
          <p:cNvSpPr>
            <a:spLocks noGrp="1"/>
          </p:cNvSpPr>
          <p:nvPr>
            <p:ph idx="1"/>
          </p:nvPr>
        </p:nvSpPr>
        <p:spPr>
          <a:xfrm>
            <a:off x="457200" y="2819400"/>
            <a:ext cx="8229600" cy="3505200"/>
          </a:xfrm>
        </p:spPr>
        <p:txBody>
          <a:bodyPr/>
          <a:lstStyle/>
          <a:p>
            <a:r>
              <a:rPr lang="en-US" dirty="0"/>
              <a:t>Mocking is a feature where an object mimics like a real object. Stubbing are codes that are responsible for taking place of another component.</a:t>
            </a:r>
          </a:p>
          <a:p>
            <a:r>
              <a:rPr lang="en-US" dirty="0"/>
              <a:t>There are various different Java mocking framework such as Mockito, EasyMock etc.</a:t>
            </a:r>
          </a:p>
          <a:p>
            <a:endParaRPr lang="en-US" dirty="0"/>
          </a:p>
        </p:txBody>
      </p:sp>
    </p:spTree>
    <p:extLst>
      <p:ext uri="{BB962C8B-B14F-4D97-AF65-F5344CB8AC3E}">
        <p14:creationId xmlns:p14="http://schemas.microsoft.com/office/powerpoint/2010/main" val="3217372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rmAutofit fontScale="90000"/>
          </a:bodyPr>
          <a:lstStyle/>
          <a:p>
            <a:r>
              <a:rPr lang="en-US" dirty="0"/>
              <a:t>What is unit testing method-naming convention that you follow?</a:t>
            </a:r>
          </a:p>
        </p:txBody>
      </p:sp>
      <p:sp>
        <p:nvSpPr>
          <p:cNvPr id="3" name="Content Placeholder 2"/>
          <p:cNvSpPr>
            <a:spLocks noGrp="1"/>
          </p:cNvSpPr>
          <p:nvPr>
            <p:ph idx="1"/>
          </p:nvPr>
        </p:nvSpPr>
        <p:spPr>
          <a:xfrm>
            <a:off x="457200" y="2819400"/>
            <a:ext cx="8229600" cy="3505200"/>
          </a:xfrm>
        </p:spPr>
        <p:txBody>
          <a:bodyPr>
            <a:normAutofit/>
          </a:bodyPr>
          <a:lstStyle/>
          <a:p>
            <a:r>
              <a:rPr lang="en-US" dirty="0"/>
              <a:t>The convention you follow should have every information required by the method name in a structured manner. Unit tests name should act like the documentation giving a clear idea of what functionality is tested. There are various techniques that could be used to name unit tests. Some of them are the following: Given… When… Then… Should… etc.</a:t>
            </a:r>
          </a:p>
          <a:p>
            <a:pPr marL="0" indent="0">
              <a:buNone/>
            </a:pPr>
            <a:endParaRPr lang="en-US" dirty="0"/>
          </a:p>
        </p:txBody>
      </p:sp>
    </p:spTree>
    <p:extLst>
      <p:ext uri="{BB962C8B-B14F-4D97-AF65-F5344CB8AC3E}">
        <p14:creationId xmlns:p14="http://schemas.microsoft.com/office/powerpoint/2010/main" val="2056128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a:t>What do following JUnit test annotations mean? </a:t>
            </a:r>
          </a:p>
        </p:txBody>
      </p:sp>
      <p:sp>
        <p:nvSpPr>
          <p:cNvPr id="3" name="Content Placeholder 2"/>
          <p:cNvSpPr>
            <a:spLocks noGrp="1"/>
          </p:cNvSpPr>
          <p:nvPr>
            <p:ph idx="1"/>
          </p:nvPr>
        </p:nvSpPr>
        <p:spPr>
          <a:xfrm>
            <a:off x="457200" y="1935480"/>
            <a:ext cx="8229600" cy="4617720"/>
          </a:xfrm>
        </p:spPr>
        <p:txBody>
          <a:bodyPr>
            <a:normAutofit lnSpcReduction="10000"/>
          </a:bodyPr>
          <a:lstStyle/>
          <a:p>
            <a:r>
              <a:rPr lang="en-US" dirty="0"/>
              <a:t>Use of annotations reduces coding and extra burden from the tester. Following is a list of frequently used JUnit 4 annotations: @Test (@Test identifies a test method) </a:t>
            </a:r>
          </a:p>
          <a:p>
            <a:r>
              <a:rPr lang="en-US" dirty="0"/>
              <a:t>@Before (Ans: @Before method will execute before every JUnit4 test)@After (Ans: @After method will execute after every JUnit4 test)@BeforeClass (Ans: @BeforeClass method will be executed before the JUnit test for a Class starts)@AfterClass (Ans: @AfterClass method will be executed after the JUnit test for a Class is completed)@Ignore (@Ignore method will not be executed</a:t>
            </a:r>
          </a:p>
          <a:p>
            <a:pPr marL="0" indent="0">
              <a:buNone/>
            </a:pPr>
            <a:endParaRPr lang="en-US" dirty="0"/>
          </a:p>
        </p:txBody>
      </p:sp>
    </p:spTree>
    <p:extLst>
      <p:ext uri="{BB962C8B-B14F-4D97-AF65-F5344CB8AC3E}">
        <p14:creationId xmlns:p14="http://schemas.microsoft.com/office/powerpoint/2010/main" val="3549815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nterview Questions A2Z 2019\Template\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382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2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dirty="0"/>
              <a:t>Explain what is JUnit?</a:t>
            </a:r>
            <a:br>
              <a:rPr lang="en-US" dirty="0"/>
            </a:br>
            <a:endParaRPr lang="en-US" dirty="0"/>
          </a:p>
        </p:txBody>
      </p:sp>
      <p:sp>
        <p:nvSpPr>
          <p:cNvPr id="3" name="Content Placeholder 2"/>
          <p:cNvSpPr>
            <a:spLocks noGrp="1"/>
          </p:cNvSpPr>
          <p:nvPr>
            <p:ph idx="1"/>
          </p:nvPr>
        </p:nvSpPr>
        <p:spPr/>
        <p:txBody>
          <a:bodyPr>
            <a:normAutofit/>
          </a:bodyPr>
          <a:lstStyle/>
          <a:p>
            <a:r>
              <a:rPr lang="en-US" dirty="0"/>
              <a:t>JUnit is a testing framework for unit testing.  It uses Java as a programming platform, and it is an Open Source Software managed by the JUnit.org </a:t>
            </a:r>
            <a:r>
              <a:rPr lang="en-US" dirty="0" smtClean="0"/>
              <a:t>community. It </a:t>
            </a:r>
            <a:r>
              <a:rPr lang="en-US" dirty="0"/>
              <a:t>uses Java Archive package file format during compilation. The entire package framework resides under different names for different versions. For example, for JUnit 3.8, it is junit.framework package and for JUnit 4 and later, it is org.junit package.</a:t>
            </a:r>
          </a:p>
          <a:p>
            <a:pPr marL="0" indent="0">
              <a:buNone/>
            </a:pPr>
            <a:endParaRPr lang="en-US" dirty="0"/>
          </a:p>
        </p:txBody>
      </p:sp>
    </p:spTree>
    <p:extLst>
      <p:ext uri="{BB962C8B-B14F-4D97-AF65-F5344CB8AC3E}">
        <p14:creationId xmlns:p14="http://schemas.microsoft.com/office/powerpoint/2010/main" val="4125899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828800"/>
          </a:xfrm>
        </p:spPr>
        <p:txBody>
          <a:bodyPr>
            <a:normAutofit fontScale="90000"/>
          </a:bodyPr>
          <a:lstStyle/>
          <a:p>
            <a:r>
              <a:rPr lang="en-US" dirty="0"/>
              <a:t>Mention what is the difference between JUnit and TestNG?</a:t>
            </a:r>
            <a:br>
              <a:rPr lang="en-US" dirty="0"/>
            </a:br>
            <a:endParaRPr lang="en-US" dirty="0"/>
          </a:p>
        </p:txBody>
      </p:sp>
      <p:sp>
        <p:nvSpPr>
          <p:cNvPr id="3" name="Content Placeholder 2"/>
          <p:cNvSpPr>
            <a:spLocks noGrp="1"/>
          </p:cNvSpPr>
          <p:nvPr>
            <p:ph idx="1"/>
          </p:nvPr>
        </p:nvSpPr>
        <p:spPr>
          <a:xfrm>
            <a:off x="457200" y="1905000"/>
            <a:ext cx="8229600" cy="4724400"/>
          </a:xfrm>
        </p:spPr>
        <p:txBody>
          <a:bodyPr>
            <a:noAutofit/>
          </a:bodyPr>
          <a:lstStyle/>
          <a:p>
            <a:r>
              <a:rPr lang="en-US" sz="1800" dirty="0"/>
              <a:t>In JUnit the naming convention for annotation is a bit complicated for, e.g., “Before”, “After” and “Expected”.--------&gt;	In TestNG it is easier to understand annotations like “BeforMethod”, </a:t>
            </a:r>
            <a:r>
              <a:rPr lang="en-US" sz="1800" dirty="0" smtClean="0"/>
              <a:t>“After Method” </a:t>
            </a:r>
            <a:r>
              <a:rPr lang="en-US" sz="1800" dirty="0"/>
              <a:t>and </a:t>
            </a:r>
            <a:r>
              <a:rPr lang="en-US" sz="1800" dirty="0" smtClean="0"/>
              <a:t>“Expected Exception”.</a:t>
            </a:r>
            <a:endParaRPr lang="en-US" sz="1800" dirty="0"/>
          </a:p>
          <a:p>
            <a:r>
              <a:rPr lang="en-US" sz="1800" dirty="0"/>
              <a:t>In JUnit, for a method declaration you have to follow a specific style like using “@BeforeClass” and </a:t>
            </a:r>
            <a:r>
              <a:rPr lang="en-US" sz="1800" dirty="0" smtClean="0"/>
              <a:t>“@After Class”.----&gt;</a:t>
            </a:r>
            <a:r>
              <a:rPr lang="en-US" sz="1800" dirty="0"/>
              <a:t>	In TestNG, there is no restriction like you have to declare methods in a specific format.</a:t>
            </a:r>
          </a:p>
          <a:p>
            <a:r>
              <a:rPr lang="en-US" sz="1800" dirty="0"/>
              <a:t>In JUnit method name constraint is present.---&gt;	In TestNG method name constraint is not present, and you can determine any test method names.</a:t>
            </a:r>
          </a:p>
          <a:p>
            <a:r>
              <a:rPr lang="en-US" sz="1800" dirty="0"/>
              <a:t>JUnit framework does not have “Parameterized Test” or “Dependency Test” features.	TestNG use “dependOnMethods” to implement the dependency testing.</a:t>
            </a:r>
          </a:p>
          <a:p>
            <a:r>
              <a:rPr lang="en-US" sz="1800" dirty="0"/>
              <a:t>In JUnit grouping of test cases are not available.-----&gt;	In TestNG, grouping of test cases is available.</a:t>
            </a:r>
          </a:p>
          <a:p>
            <a:r>
              <a:rPr lang="en-US" sz="1800" dirty="0"/>
              <a:t>JUnit does not support parallel execution on Selenium test cases.----&gt;	In TestNG Parallel execution of Selenium test cases are possible.</a:t>
            </a:r>
          </a:p>
          <a:p>
            <a:r>
              <a:rPr lang="en-US" sz="1800" dirty="0"/>
              <a:t>It cannot re-run the failed cases.	------&gt;It can rerun the failed tests.</a:t>
            </a:r>
          </a:p>
          <a:p>
            <a:endParaRPr lang="en-US" sz="1800" dirty="0"/>
          </a:p>
        </p:txBody>
      </p:sp>
    </p:spTree>
    <p:extLst>
      <p:ext uri="{BB962C8B-B14F-4D97-AF65-F5344CB8AC3E}">
        <p14:creationId xmlns:p14="http://schemas.microsoft.com/office/powerpoint/2010/main" val="1997741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752600"/>
          </a:xfrm>
        </p:spPr>
        <p:txBody>
          <a:bodyPr>
            <a:normAutofit fontScale="90000"/>
          </a:bodyPr>
          <a:lstStyle/>
          <a:p>
            <a:r>
              <a:rPr lang="en-US" dirty="0"/>
              <a:t>Mention different methods of exception handling in JUnit?</a:t>
            </a:r>
            <a:br>
              <a:rPr lang="en-US" dirty="0"/>
            </a:br>
            <a:endParaRPr lang="en-US" dirty="0"/>
          </a:p>
        </p:txBody>
      </p:sp>
      <p:sp>
        <p:nvSpPr>
          <p:cNvPr id="3" name="Content Placeholder 2"/>
          <p:cNvSpPr>
            <a:spLocks noGrp="1"/>
          </p:cNvSpPr>
          <p:nvPr>
            <p:ph idx="1"/>
          </p:nvPr>
        </p:nvSpPr>
        <p:spPr>
          <a:xfrm>
            <a:off x="457200" y="2057400"/>
            <a:ext cx="8229600" cy="4267200"/>
          </a:xfrm>
        </p:spPr>
        <p:txBody>
          <a:bodyPr>
            <a:normAutofit lnSpcReduction="10000"/>
          </a:bodyPr>
          <a:lstStyle/>
          <a:p>
            <a:r>
              <a:rPr lang="en-US" dirty="0"/>
              <a:t>Exceptional or analogous conditions during program execution require special processing methods and this exception handling process in a program computation can be of many types. There are different methods of exception handling in JUnit</a:t>
            </a:r>
          </a:p>
          <a:p>
            <a:r>
              <a:rPr lang="en-US" dirty="0"/>
              <a:t>Try catch idiom</a:t>
            </a:r>
          </a:p>
          <a:p>
            <a:r>
              <a:rPr lang="en-US" dirty="0"/>
              <a:t>With JUnit rule</a:t>
            </a:r>
          </a:p>
          <a:p>
            <a:r>
              <a:rPr lang="en-US" dirty="0"/>
              <a:t>With @Test annotation</a:t>
            </a:r>
          </a:p>
          <a:p>
            <a:r>
              <a:rPr lang="en-US" dirty="0"/>
              <a:t>With catch exception library</a:t>
            </a:r>
          </a:p>
          <a:p>
            <a:r>
              <a:rPr lang="en-US" dirty="0"/>
              <a:t>With customs </a:t>
            </a:r>
            <a:r>
              <a:rPr lang="en-US" dirty="0" smtClean="0"/>
              <a:t>annotation</a:t>
            </a:r>
            <a:endParaRPr lang="en-US" dirty="0"/>
          </a:p>
        </p:txBody>
      </p:sp>
    </p:spTree>
    <p:extLst>
      <p:ext uri="{BB962C8B-B14F-4D97-AF65-F5344CB8AC3E}">
        <p14:creationId xmlns:p14="http://schemas.microsoft.com/office/powerpoint/2010/main" val="353626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981200"/>
          </a:xfrm>
        </p:spPr>
        <p:txBody>
          <a:bodyPr>
            <a:normAutofit fontScale="90000"/>
          </a:bodyPr>
          <a:lstStyle/>
          <a:p>
            <a:r>
              <a:rPr lang="en-US" dirty="0"/>
              <a:t>Explain who should use JUnit – a developer or tester? Why you use JUnit to test your code?</a:t>
            </a:r>
            <a:br>
              <a:rPr lang="en-US" dirty="0"/>
            </a:br>
            <a:endParaRPr lang="en-US" dirty="0"/>
          </a:p>
        </p:txBody>
      </p:sp>
      <p:sp>
        <p:nvSpPr>
          <p:cNvPr id="3" name="Content Placeholder 2"/>
          <p:cNvSpPr>
            <a:spLocks noGrp="1"/>
          </p:cNvSpPr>
          <p:nvPr>
            <p:ph idx="1"/>
          </p:nvPr>
        </p:nvSpPr>
        <p:spPr>
          <a:xfrm>
            <a:off x="457200" y="2362200"/>
            <a:ext cx="8229600" cy="4114800"/>
          </a:xfrm>
        </p:spPr>
        <p:txBody>
          <a:bodyPr>
            <a:normAutofit fontScale="92500" lnSpcReduction="10000"/>
          </a:bodyPr>
          <a:lstStyle/>
          <a:p>
            <a:r>
              <a:rPr lang="en-US" dirty="0"/>
              <a:t>JUnit is more often used by developers to implement unit tests in JAVA.  It is designed for unit testing that is more a coding process and not a testing process. However, many testers and QA engineers use JUnit for unit testing.</a:t>
            </a:r>
          </a:p>
          <a:p>
            <a:r>
              <a:rPr lang="en-US" dirty="0"/>
              <a:t>JUnit is used because</a:t>
            </a:r>
          </a:p>
          <a:p>
            <a:r>
              <a:rPr lang="en-US" dirty="0"/>
              <a:t>It test early and does automate testing.</a:t>
            </a:r>
          </a:p>
          <a:p>
            <a:r>
              <a:rPr lang="en-US" dirty="0"/>
              <a:t>JUnit tests can be compiled with the build so that at unit level, regression testing can be done.</a:t>
            </a:r>
          </a:p>
          <a:p>
            <a:r>
              <a:rPr lang="en-US" dirty="0"/>
              <a:t>It allows test code re-usage.</a:t>
            </a:r>
          </a:p>
          <a:p>
            <a:r>
              <a:rPr lang="en-US" dirty="0"/>
              <a:t>JUnit tests behave as a document for the unit tests when there is a transfer</a:t>
            </a:r>
            <a:r>
              <a:rPr lang="en-US" dirty="0" smtClean="0"/>
              <a:t>.</a:t>
            </a:r>
            <a:endParaRPr lang="en-US" dirty="0"/>
          </a:p>
        </p:txBody>
      </p:sp>
    </p:spTree>
    <p:extLst>
      <p:ext uri="{BB962C8B-B14F-4D97-AF65-F5344CB8AC3E}">
        <p14:creationId xmlns:p14="http://schemas.microsoft.com/office/powerpoint/2010/main" val="3961823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133600"/>
          </a:xfrm>
        </p:spPr>
        <p:txBody>
          <a:bodyPr>
            <a:normAutofit fontScale="90000"/>
          </a:bodyPr>
          <a:lstStyle/>
          <a:p>
            <a:r>
              <a:rPr lang="en-US" dirty="0"/>
              <a:t>What are the important JUnit annotations?</a:t>
            </a:r>
            <a:br>
              <a:rPr lang="en-US" dirty="0"/>
            </a:br>
            <a:endParaRPr lang="en-US" dirty="0"/>
          </a:p>
        </p:txBody>
      </p:sp>
      <p:sp>
        <p:nvSpPr>
          <p:cNvPr id="3" name="Content Placeholder 2"/>
          <p:cNvSpPr>
            <a:spLocks noGrp="1"/>
          </p:cNvSpPr>
          <p:nvPr>
            <p:ph idx="1"/>
          </p:nvPr>
        </p:nvSpPr>
        <p:spPr>
          <a:xfrm>
            <a:off x="457200" y="1935480"/>
            <a:ext cx="8229600" cy="4541520"/>
          </a:xfrm>
        </p:spPr>
        <p:txBody>
          <a:bodyPr>
            <a:normAutofit/>
          </a:bodyPr>
          <a:lstStyle/>
          <a:p>
            <a:r>
              <a:rPr lang="en-US" dirty="0"/>
              <a:t>The test runner is used to execute the test cases.</a:t>
            </a:r>
          </a:p>
          <a:p>
            <a:r>
              <a:rPr lang="en-US" dirty="0"/>
              <a:t>@Test: This is the test method to run first unless otherwise specified.</a:t>
            </a:r>
          </a:p>
          <a:p>
            <a:r>
              <a:rPr lang="en-US" dirty="0"/>
              <a:t>@BeforeClass: This is run once before any of the other test methods present in the class.</a:t>
            </a:r>
          </a:p>
          <a:p>
            <a:r>
              <a:rPr lang="en-US" dirty="0"/>
              <a:t>@Before: This is run before @Test.</a:t>
            </a:r>
          </a:p>
          <a:p>
            <a:r>
              <a:rPr lang="en-US" dirty="0"/>
              <a:t>@After: As the name suggests, this is run after the @Test.</a:t>
            </a:r>
          </a:p>
          <a:p>
            <a:r>
              <a:rPr lang="en-US" dirty="0"/>
              <a:t>@AfterClass: This is run one after all of the tests in the class have been run.</a:t>
            </a:r>
          </a:p>
        </p:txBody>
      </p:sp>
    </p:spTree>
    <p:extLst>
      <p:ext uri="{BB962C8B-B14F-4D97-AF65-F5344CB8AC3E}">
        <p14:creationId xmlns:p14="http://schemas.microsoft.com/office/powerpoint/2010/main" val="2838464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dirty="0"/>
              <a:t>What are the features of JUnit?</a:t>
            </a:r>
            <a:br>
              <a:rPr lang="en-US" dirty="0"/>
            </a:br>
            <a:endParaRPr lang="en-US" dirty="0"/>
          </a:p>
        </p:txBody>
      </p:sp>
      <p:sp>
        <p:nvSpPr>
          <p:cNvPr id="3" name="Content Placeholder 2"/>
          <p:cNvSpPr>
            <a:spLocks noGrp="1"/>
          </p:cNvSpPr>
          <p:nvPr>
            <p:ph idx="1"/>
          </p:nvPr>
        </p:nvSpPr>
        <p:spPr>
          <a:xfrm>
            <a:off x="457200" y="2133600"/>
            <a:ext cx="8229600" cy="4191000"/>
          </a:xfrm>
        </p:spPr>
        <p:txBody>
          <a:bodyPr/>
          <a:lstStyle/>
          <a:p>
            <a:r>
              <a:rPr lang="en-US" dirty="0"/>
              <a:t>There are several features of JUnit such as:</a:t>
            </a:r>
          </a:p>
          <a:p>
            <a:r>
              <a:rPr lang="en-US" dirty="0"/>
              <a:t>Open source</a:t>
            </a:r>
          </a:p>
          <a:p>
            <a:r>
              <a:rPr lang="en-US" dirty="0"/>
              <a:t>Annotation support for test cases</a:t>
            </a:r>
          </a:p>
          <a:p>
            <a:r>
              <a:rPr lang="en-US" dirty="0"/>
              <a:t>Assertion support for checking the expected result</a:t>
            </a:r>
          </a:p>
          <a:p>
            <a:r>
              <a:rPr lang="en-US" dirty="0"/>
              <a:t>Test runner support to execute the test </a:t>
            </a:r>
            <a:r>
              <a:rPr lang="en-US" dirty="0" smtClean="0"/>
              <a:t>case</a:t>
            </a:r>
            <a:endParaRPr lang="en-US" dirty="0"/>
          </a:p>
        </p:txBody>
      </p:sp>
    </p:spTree>
    <p:extLst>
      <p:ext uri="{BB962C8B-B14F-4D97-AF65-F5344CB8AC3E}">
        <p14:creationId xmlns:p14="http://schemas.microsoft.com/office/powerpoint/2010/main" val="3673055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67712"/>
          </a:xfrm>
        </p:spPr>
        <p:txBody>
          <a:bodyPr>
            <a:normAutofit fontScale="90000"/>
          </a:bodyPr>
          <a:lstStyle/>
          <a:p>
            <a:r>
              <a:rPr lang="en-US" dirty="0"/>
              <a:t>What are the useful JUnit extensions?</a:t>
            </a:r>
            <a:br>
              <a:rPr lang="en-US" dirty="0"/>
            </a:br>
            <a:endParaRPr lang="en-US" dirty="0"/>
          </a:p>
        </p:txBody>
      </p:sp>
      <p:sp>
        <p:nvSpPr>
          <p:cNvPr id="3" name="Content Placeholder 2"/>
          <p:cNvSpPr>
            <a:spLocks noGrp="1"/>
          </p:cNvSpPr>
          <p:nvPr>
            <p:ph idx="1"/>
          </p:nvPr>
        </p:nvSpPr>
        <p:spPr>
          <a:xfrm>
            <a:off x="457200" y="2819400"/>
            <a:ext cx="8229600" cy="3505200"/>
          </a:xfrm>
        </p:spPr>
        <p:txBody>
          <a:bodyPr/>
          <a:lstStyle/>
          <a:p>
            <a:r>
              <a:rPr lang="en-US" dirty="0"/>
              <a:t>There are several JUnit extensions such as:</a:t>
            </a:r>
          </a:p>
          <a:p>
            <a:r>
              <a:rPr lang="en-US" dirty="0"/>
              <a:t>JWebUnit</a:t>
            </a:r>
          </a:p>
          <a:p>
            <a:r>
              <a:rPr lang="en-US" dirty="0"/>
              <a:t>XMLUnit</a:t>
            </a:r>
          </a:p>
          <a:p>
            <a:r>
              <a:rPr lang="en-US" dirty="0"/>
              <a:t>Cactus</a:t>
            </a:r>
          </a:p>
          <a:p>
            <a:r>
              <a:rPr lang="en-US" dirty="0" smtClean="0"/>
              <a:t>MockObject</a:t>
            </a:r>
            <a:endParaRPr lang="en-US" dirty="0"/>
          </a:p>
        </p:txBody>
      </p:sp>
    </p:spTree>
    <p:extLst>
      <p:ext uri="{BB962C8B-B14F-4D97-AF65-F5344CB8AC3E}">
        <p14:creationId xmlns:p14="http://schemas.microsoft.com/office/powerpoint/2010/main" val="88012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95400"/>
          </a:xfrm>
        </p:spPr>
        <p:txBody>
          <a:bodyPr>
            <a:normAutofit fontScale="90000"/>
          </a:bodyPr>
          <a:lstStyle/>
          <a:p>
            <a:r>
              <a:rPr lang="en-US" dirty="0"/>
              <a:t>Explain what is Unit Test Case?</a:t>
            </a:r>
            <a:br>
              <a:rPr lang="en-US" dirty="0"/>
            </a:br>
            <a:endParaRPr lang="en-US" dirty="0"/>
          </a:p>
        </p:txBody>
      </p:sp>
      <p:sp>
        <p:nvSpPr>
          <p:cNvPr id="3" name="Content Placeholder 2"/>
          <p:cNvSpPr>
            <a:spLocks noGrp="1"/>
          </p:cNvSpPr>
          <p:nvPr>
            <p:ph idx="1"/>
          </p:nvPr>
        </p:nvSpPr>
        <p:spPr>
          <a:xfrm>
            <a:off x="457200" y="2057400"/>
            <a:ext cx="8229600" cy="4267200"/>
          </a:xfrm>
        </p:spPr>
        <p:txBody>
          <a:bodyPr/>
          <a:lstStyle/>
          <a:p>
            <a:r>
              <a:rPr lang="en-US" dirty="0"/>
              <a:t>Unit Test Case is a part of the code that ensures that another part of the code (method) behaves as expected. For each requirement, there must be at least two test cases one negative test and one positive test</a:t>
            </a:r>
            <a:r>
              <a:rPr lang="en-US" dirty="0" smtClean="0"/>
              <a:t>.</a:t>
            </a:r>
            <a:endParaRPr lang="en-US" dirty="0"/>
          </a:p>
        </p:txBody>
      </p:sp>
    </p:spTree>
    <p:extLst>
      <p:ext uri="{BB962C8B-B14F-4D97-AF65-F5344CB8AC3E}">
        <p14:creationId xmlns:p14="http://schemas.microsoft.com/office/powerpoint/2010/main" val="428345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TotalTime>
  <Words>986</Words>
  <Application>Microsoft Office PowerPoint</Application>
  <PresentationFormat>On-screen Show (4:3)</PresentationFormat>
  <Paragraphs>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PowerPoint Presentation</vt:lpstr>
      <vt:lpstr>Explain what is JUnit? </vt:lpstr>
      <vt:lpstr>Mention what is the difference between JUnit and TestNG? </vt:lpstr>
      <vt:lpstr>Mention different methods of exception handling in JUnit? </vt:lpstr>
      <vt:lpstr>Explain who should use JUnit – a developer or tester? Why you use JUnit to test your code? </vt:lpstr>
      <vt:lpstr>What are the important JUnit annotations? </vt:lpstr>
      <vt:lpstr>What are the features of JUnit? </vt:lpstr>
      <vt:lpstr>What are the useful JUnit extensions? </vt:lpstr>
      <vt:lpstr>Explain what is Unit Test Case? </vt:lpstr>
      <vt:lpstr>Explain how you can write a simple JUnit test case? </vt:lpstr>
      <vt:lpstr>Explain what is meant by ignoring test in JUnit? </vt:lpstr>
      <vt:lpstr>What are the top advantages of writing unit tests?</vt:lpstr>
      <vt:lpstr>How is code cyclomatic complexity related to unit tests? </vt:lpstr>
      <vt:lpstr>What is mocking and stubbing? Did you use any mocking framework?  </vt:lpstr>
      <vt:lpstr>What is unit testing method-naming convention that you follow?</vt:lpstr>
      <vt:lpstr>What do following JUnit test annotations mean?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AmarjitKharga</dc:creator>
  <cp:lastModifiedBy>AmarjitKharga</cp:lastModifiedBy>
  <cp:revision>9</cp:revision>
  <dcterms:created xsi:type="dcterms:W3CDTF">2019-01-29T02:39:41Z</dcterms:created>
  <dcterms:modified xsi:type="dcterms:W3CDTF">2019-01-29T03:50:40Z</dcterms:modified>
</cp:coreProperties>
</file>