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DB33-D0ED-44DE-9357-CAB5CEB5E96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8D4-B338-4EA5-8212-785FEED9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log4j-mini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2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ubscr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820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7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Pattern layout has </a:t>
            </a:r>
            <a:r>
              <a:rPr lang="en-US" dirty="0" err="1"/>
              <a:t>ConversionPattern</a:t>
            </a:r>
            <a:r>
              <a:rPr lang="en-US" dirty="0"/>
              <a:t> property and log4j has provided </a:t>
            </a:r>
            <a:r>
              <a:rPr lang="en-US" dirty="0" err="1"/>
              <a:t>differnet</a:t>
            </a:r>
            <a:endParaRPr lang="en-US" dirty="0"/>
          </a:p>
          <a:p>
            <a:r>
              <a:rPr lang="en-US" dirty="0"/>
              <a:t>symbols for defining </a:t>
            </a:r>
            <a:r>
              <a:rPr lang="en-US" dirty="0" err="1"/>
              <a:t>ConversionPattern</a:t>
            </a:r>
            <a:r>
              <a:rPr lang="en-US" dirty="0"/>
              <a:t>.</a:t>
            </a:r>
          </a:p>
          <a:p>
            <a:r>
              <a:rPr lang="en-US" dirty="0"/>
              <a:t>1. %5p --&gt;Prints 5 characters of priority level with </a:t>
            </a:r>
            <a:r>
              <a:rPr lang="en-US" dirty="0" err="1"/>
              <a:t>rigth</a:t>
            </a:r>
            <a:r>
              <a:rPr lang="en-US" dirty="0"/>
              <a:t> </a:t>
            </a:r>
            <a:r>
              <a:rPr lang="en-US" dirty="0" err="1"/>
              <a:t>jestification</a:t>
            </a:r>
            <a:r>
              <a:rPr lang="en-US" dirty="0"/>
              <a:t>.</a:t>
            </a:r>
          </a:p>
          <a:p>
            <a:r>
              <a:rPr lang="en-US" dirty="0"/>
              <a:t>2. %-5p --&gt;Prints 5 characters of priority level with left </a:t>
            </a:r>
            <a:r>
              <a:rPr lang="en-US" dirty="0" err="1"/>
              <a:t>jestification</a:t>
            </a:r>
            <a:r>
              <a:rPr lang="en-US" dirty="0"/>
              <a:t>.</a:t>
            </a:r>
          </a:p>
          <a:p>
            <a:r>
              <a:rPr lang="en-US" dirty="0"/>
              <a:t>3. %t --&gt;Prints thread name</a:t>
            </a:r>
            <a:r>
              <a:rPr lang="en-US" dirty="0" smtClean="0"/>
              <a:t>.</a:t>
            </a:r>
          </a:p>
          <a:p>
            <a:r>
              <a:rPr lang="en-US" dirty="0"/>
              <a:t>c --&gt;prints Class name.</a:t>
            </a:r>
          </a:p>
          <a:p>
            <a:r>
              <a:rPr lang="en-US" dirty="0"/>
              <a:t>5. %L --&gt;Prints Line number.</a:t>
            </a:r>
          </a:p>
          <a:p>
            <a:r>
              <a:rPr lang="en-US" dirty="0"/>
              <a:t>6. %m --&gt;Prints message.</a:t>
            </a:r>
          </a:p>
          <a:p>
            <a:r>
              <a:rPr lang="en-US" dirty="0"/>
              <a:t>7. %r --&gt;prints milliseconds </a:t>
            </a:r>
            <a:r>
              <a:rPr lang="en-US" dirty="0" err="1"/>
              <a:t>lapced</a:t>
            </a:r>
            <a:r>
              <a:rPr lang="en-US" dirty="0"/>
              <a:t> from program execution to reach the log statements.</a:t>
            </a:r>
          </a:p>
          <a:p>
            <a:r>
              <a:rPr lang="en-US" dirty="0"/>
              <a:t>8. %n --&gt;New line.</a:t>
            </a:r>
          </a:p>
          <a:p>
            <a:r>
              <a:rPr lang="en-US" dirty="0"/>
              <a:t>9. %d{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}--&gt;prints data in 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 format.</a:t>
            </a:r>
          </a:p>
          <a:p>
            <a:r>
              <a:rPr lang="en-US" dirty="0"/>
              <a:t>10.%d{</a:t>
            </a:r>
            <a:r>
              <a:rPr lang="en-US" dirty="0" err="1"/>
              <a:t>hh</a:t>
            </a:r>
            <a:r>
              <a:rPr lang="en-US" dirty="0"/>
              <a:t>-mm-</a:t>
            </a:r>
            <a:r>
              <a:rPr lang="en-US" dirty="0" err="1"/>
              <a:t>ss</a:t>
            </a:r>
            <a:r>
              <a:rPr lang="en-US" dirty="0"/>
              <a:t>}--&gt;prints time in </a:t>
            </a:r>
            <a:r>
              <a:rPr lang="en-US" dirty="0" err="1"/>
              <a:t>hh</a:t>
            </a:r>
            <a:r>
              <a:rPr lang="en-US" dirty="0"/>
              <a:t>-mm-</a:t>
            </a:r>
            <a:r>
              <a:rPr lang="en-US" dirty="0" err="1"/>
              <a:t>ss</a:t>
            </a:r>
            <a:r>
              <a:rPr lang="en-US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62669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es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3" y="1600200"/>
            <a:ext cx="768781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1"/>
            <a:ext cx="42957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0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D:\log4j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39169"/>
            <a:ext cx="69151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2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work with log4j, we need to add log4j jar file to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r>
              <a:rPr lang="en-US" dirty="0"/>
              <a:t>We can download log4j.zip from "https://logging.apache.org/log4j/1.2/download.html".</a:t>
            </a:r>
          </a:p>
          <a:p>
            <a:r>
              <a:rPr lang="en-US" dirty="0"/>
              <a:t>Extract the zip file and add log4j-1.2.17.jar to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r>
              <a:rPr lang="en-US" dirty="0"/>
              <a:t>&gt;set </a:t>
            </a:r>
            <a:r>
              <a:rPr lang="en-US" dirty="0" err="1"/>
              <a:t>classpath</a:t>
            </a:r>
            <a:r>
              <a:rPr lang="en-US" dirty="0"/>
              <a:t>=D:\apache-log4j-1.2.17\log4j-1.2.17.jar;.</a:t>
            </a:r>
          </a:p>
          <a:p>
            <a:r>
              <a:rPr lang="en-US" dirty="0"/>
              <a:t>&gt;</a:t>
            </a:r>
            <a:r>
              <a:rPr lang="en-US" dirty="0" err="1"/>
              <a:t>javac</a:t>
            </a:r>
            <a:r>
              <a:rPr lang="en-US" dirty="0"/>
              <a:t> Test.java</a:t>
            </a:r>
          </a:p>
          <a:p>
            <a:r>
              <a:rPr lang="en-US" dirty="0"/>
              <a:t>&gt;java Test</a:t>
            </a:r>
          </a:p>
        </p:txBody>
      </p:sp>
    </p:spTree>
    <p:extLst>
      <p:ext uri="{BB962C8B-B14F-4D97-AF65-F5344CB8AC3E}">
        <p14:creationId xmlns:p14="http://schemas.microsoft.com/office/powerpoint/2010/main" val="353930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FileAppender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FileAppender</a:t>
            </a:r>
            <a:r>
              <a:rPr lang="en-US" dirty="0"/>
              <a:t> has </a:t>
            </a:r>
            <a:r>
              <a:rPr lang="en-US" dirty="0" err="1"/>
              <a:t>subclassed</a:t>
            </a:r>
            <a:r>
              <a:rPr lang="en-US" dirty="0"/>
              <a:t> into two types.</a:t>
            </a:r>
          </a:p>
          <a:p>
            <a:r>
              <a:rPr lang="en-US" dirty="0"/>
              <a:t>1. </a:t>
            </a:r>
            <a:r>
              <a:rPr lang="en-US" dirty="0" err="1"/>
              <a:t>RollingFileAppender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DailyRollingFileAppender</a:t>
            </a:r>
            <a:r>
              <a:rPr lang="en-US" dirty="0"/>
              <a:t>.</a:t>
            </a:r>
          </a:p>
          <a:p>
            <a:r>
              <a:rPr lang="en-US" dirty="0"/>
              <a:t>If we want to set maximum size for a log file and if we want to send log data to a</a:t>
            </a:r>
          </a:p>
          <a:p>
            <a:r>
              <a:rPr lang="en-US" dirty="0"/>
              <a:t>backup file when it is full then we use </a:t>
            </a:r>
            <a:r>
              <a:rPr lang="en-US" dirty="0" err="1"/>
              <a:t>RollingFileAppender</a:t>
            </a:r>
            <a:r>
              <a:rPr lang="en-US" dirty="0"/>
              <a:t>.</a:t>
            </a:r>
          </a:p>
          <a:p>
            <a:r>
              <a:rPr lang="en-US" dirty="0"/>
              <a:t>If we want to </a:t>
            </a:r>
            <a:r>
              <a:rPr lang="en-US" dirty="0" err="1"/>
              <a:t>maintaine</a:t>
            </a:r>
            <a:r>
              <a:rPr lang="en-US" dirty="0"/>
              <a:t> a separate log file for each system date then we use</a:t>
            </a:r>
          </a:p>
          <a:p>
            <a:r>
              <a:rPr lang="en-US" dirty="0" err="1"/>
              <a:t>DailyRollingFileAppender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26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properties file for </a:t>
            </a:r>
            <a:r>
              <a:rPr lang="en-US" dirty="0" err="1"/>
              <a:t>RollingFileAppender</a:t>
            </a:r>
            <a:r>
              <a:rPr lang="en-US" dirty="0"/>
              <a:t> looks like the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DailyRollingFileAppender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3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Log4j[Logging for java]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In a java projects writing sop statements is discouraged, </a:t>
            </a:r>
            <a:r>
              <a:rPr lang="en-US" dirty="0" err="1"/>
              <a:t>beacause</a:t>
            </a:r>
            <a:r>
              <a:rPr lang="en-US" dirty="0"/>
              <a:t> of the following</a:t>
            </a:r>
          </a:p>
          <a:p>
            <a:r>
              <a:rPr lang="en-US" dirty="0"/>
              <a:t>reasons</a:t>
            </a:r>
          </a:p>
          <a:p>
            <a:r>
              <a:rPr lang="en-US" dirty="0"/>
              <a:t>1. SOP statement takes </a:t>
            </a:r>
            <a:r>
              <a:rPr lang="en-US" dirty="0" err="1"/>
              <a:t>approximatly</a:t>
            </a:r>
            <a:r>
              <a:rPr lang="en-US" dirty="0"/>
              <a:t> one second of time to print a message on console.</a:t>
            </a:r>
          </a:p>
          <a:p>
            <a:r>
              <a:rPr lang="en-US" dirty="0"/>
              <a:t>2. SOP statements are printed on console so they are temporary.</a:t>
            </a:r>
          </a:p>
          <a:p>
            <a:r>
              <a:rPr lang="en-US" dirty="0"/>
              <a:t>3. If there are more number of SOP statements then the statement will scrolled up on</a:t>
            </a:r>
          </a:p>
          <a:p>
            <a:r>
              <a:rPr lang="en-US" dirty="0"/>
              <a:t>console and we can't see all sop statements on console.</a:t>
            </a:r>
          </a:p>
          <a:p>
            <a:r>
              <a:rPr lang="en-US" dirty="0"/>
              <a:t>4. If an issue has </a:t>
            </a:r>
            <a:r>
              <a:rPr lang="en-US" dirty="0" err="1"/>
              <a:t>occured</a:t>
            </a:r>
            <a:r>
              <a:rPr lang="en-US" dirty="0"/>
              <a:t> in a project when it is executing at client location then it is</a:t>
            </a:r>
          </a:p>
          <a:p>
            <a:r>
              <a:rPr lang="en-US" dirty="0"/>
              <a:t>not possible to send the sop statements printed on console to the application support</a:t>
            </a:r>
          </a:p>
          <a:p>
            <a:r>
              <a:rPr lang="en-US" dirty="0"/>
              <a:t>group people.</a:t>
            </a:r>
          </a:p>
          <a:p>
            <a:r>
              <a:rPr lang="en-US" dirty="0"/>
              <a:t>As the solution for the </a:t>
            </a:r>
            <a:r>
              <a:rPr lang="en-US" dirty="0" err="1"/>
              <a:t>aboue</a:t>
            </a:r>
            <a:r>
              <a:rPr lang="en-US" dirty="0"/>
              <a:t> </a:t>
            </a:r>
            <a:r>
              <a:rPr lang="en-US" dirty="0" err="1"/>
              <a:t>problems,Apache</a:t>
            </a:r>
            <a:r>
              <a:rPr lang="en-US" dirty="0"/>
              <a:t> has </a:t>
            </a:r>
            <a:r>
              <a:rPr lang="en-US" dirty="0" err="1"/>
              <a:t>interduced</a:t>
            </a:r>
            <a:r>
              <a:rPr lang="en-US" dirty="0"/>
              <a:t> a tool Log4j.</a:t>
            </a:r>
          </a:p>
          <a:p>
            <a:r>
              <a:rPr lang="en-US" dirty="0"/>
              <a:t>In real time projects , we insert log statements using Log4j API instead of SOP</a:t>
            </a:r>
          </a:p>
          <a:p>
            <a:r>
              <a:rPr lang="en-US" dirty="0"/>
              <a:t>statements.</a:t>
            </a:r>
          </a:p>
          <a:p>
            <a:r>
              <a:rPr lang="en-US" dirty="0"/>
              <a:t>Log4j provides a logging API , which can be used to insert log statements and also to</a:t>
            </a:r>
          </a:p>
          <a:p>
            <a:r>
              <a:rPr lang="en-US" dirty="0"/>
              <a:t>print them on console or to store in a File or in a Database or they can be sent as an</a:t>
            </a:r>
          </a:p>
          <a:p>
            <a:r>
              <a:rPr lang="en-US" dirty="0"/>
              <a:t>Email to a mail account.</a:t>
            </a:r>
          </a:p>
        </p:txBody>
      </p:sp>
    </p:spTree>
    <p:extLst>
      <p:ext uri="{BB962C8B-B14F-4D97-AF65-F5344CB8AC3E}">
        <p14:creationId xmlns:p14="http://schemas.microsoft.com/office/powerpoint/2010/main" val="225858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Components of Log4j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1 Logger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Appender</a:t>
            </a:r>
            <a:r>
              <a:rPr lang="en-US" dirty="0"/>
              <a:t>.</a:t>
            </a:r>
          </a:p>
          <a:p>
            <a:r>
              <a:rPr lang="en-US" dirty="0"/>
              <a:t>3. Layout.</a:t>
            </a:r>
          </a:p>
          <a:p>
            <a:r>
              <a:rPr lang="en-US" b="1" dirty="0"/>
              <a:t>Logger:</a:t>
            </a:r>
          </a:p>
          <a:p>
            <a:r>
              <a:rPr lang="en-US" dirty="0"/>
              <a:t>• To define log statements in a java project , we need a Logger Object .</a:t>
            </a:r>
          </a:p>
          <a:p>
            <a:r>
              <a:rPr lang="en-US" dirty="0"/>
              <a:t>• Logger objects are one per each class.</a:t>
            </a:r>
          </a:p>
          <a:p>
            <a:r>
              <a:rPr lang="en-US" dirty="0"/>
              <a:t>• Log statements can be inserted in both static method and non-static methods.so we</a:t>
            </a:r>
          </a:p>
          <a:p>
            <a:r>
              <a:rPr lang="en-US" dirty="0"/>
              <a:t>need to create a static logger object in a class.</a:t>
            </a:r>
          </a:p>
          <a:p>
            <a:r>
              <a:rPr lang="en-US" dirty="0"/>
              <a:t>Syntax1:</a:t>
            </a:r>
          </a:p>
          <a:p>
            <a:r>
              <a:rPr lang="it-IT" dirty="0"/>
              <a:t>static Logger logger =Logger.getLogger(Class c);</a:t>
            </a:r>
          </a:p>
          <a:p>
            <a:r>
              <a:rPr lang="en-US" dirty="0"/>
              <a:t>syntax2:</a:t>
            </a:r>
          </a:p>
          <a:p>
            <a:r>
              <a:rPr lang="en-US" dirty="0"/>
              <a:t>static Logger logger=</a:t>
            </a:r>
            <a:r>
              <a:rPr lang="en-US" dirty="0" err="1"/>
              <a:t>Logger.getLogger</a:t>
            </a:r>
            <a:r>
              <a:rPr lang="en-US" dirty="0"/>
              <a:t>(String </a:t>
            </a:r>
            <a:r>
              <a:rPr lang="en-US" dirty="0" err="1"/>
              <a:t>classname</a:t>
            </a:r>
            <a:r>
              <a:rPr lang="en-US" dirty="0"/>
              <a:t>);</a:t>
            </a:r>
          </a:p>
          <a:p>
            <a:r>
              <a:rPr lang="en-US" dirty="0"/>
              <a:t>for example: static Logger </a:t>
            </a:r>
            <a:r>
              <a:rPr lang="en-US" dirty="0" err="1"/>
              <a:t>logger</a:t>
            </a:r>
            <a:r>
              <a:rPr lang="en-US" dirty="0"/>
              <a:t> =</a:t>
            </a:r>
            <a:r>
              <a:rPr lang="en-US" dirty="0" err="1"/>
              <a:t>Logger.getLogger</a:t>
            </a:r>
            <a:r>
              <a:rPr lang="en-US" dirty="0"/>
              <a:t>(</a:t>
            </a:r>
            <a:r>
              <a:rPr lang="en-US" dirty="0" err="1"/>
              <a:t>Test.class</a:t>
            </a:r>
            <a:r>
              <a:rPr lang="en-US" dirty="0"/>
              <a:t>);</a:t>
            </a:r>
          </a:p>
          <a:p>
            <a:r>
              <a:rPr lang="en-US" dirty="0"/>
              <a:t>(or) static Logger </a:t>
            </a:r>
            <a:r>
              <a:rPr lang="en-US" dirty="0" err="1"/>
              <a:t>logger</a:t>
            </a:r>
            <a:r>
              <a:rPr lang="en-US" dirty="0"/>
              <a:t> =</a:t>
            </a:r>
            <a:r>
              <a:rPr lang="en-US" dirty="0" err="1"/>
              <a:t>Logger.getLogger</a:t>
            </a:r>
            <a:r>
              <a:rPr lang="en-US" dirty="0"/>
              <a:t>("Test");</a:t>
            </a:r>
          </a:p>
          <a:p>
            <a:r>
              <a:rPr lang="en-US" dirty="0"/>
              <a:t>Before inserting or writing a log statement in source code, a programmer must</a:t>
            </a:r>
          </a:p>
          <a:p>
            <a:r>
              <a:rPr lang="en-US" dirty="0"/>
              <a:t>choose some priority level.</a:t>
            </a:r>
          </a:p>
        </p:txBody>
      </p:sp>
    </p:spTree>
    <p:extLst>
      <p:ext uri="{BB962C8B-B14F-4D97-AF65-F5344CB8AC3E}">
        <p14:creationId xmlns:p14="http://schemas.microsoft.com/office/powerpoint/2010/main" val="369053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statements are divided into 5 priority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debug</a:t>
            </a:r>
          </a:p>
          <a:p>
            <a:r>
              <a:rPr lang="en-US" dirty="0"/>
              <a:t>2. info</a:t>
            </a:r>
          </a:p>
          <a:p>
            <a:r>
              <a:rPr lang="en-US" dirty="0"/>
              <a:t>3. warn</a:t>
            </a:r>
          </a:p>
          <a:p>
            <a:r>
              <a:rPr lang="en-US" dirty="0"/>
              <a:t>4. error</a:t>
            </a:r>
          </a:p>
          <a:p>
            <a:r>
              <a:rPr lang="en-US" dirty="0"/>
              <a:t>5. fatal</a:t>
            </a:r>
          </a:p>
          <a:p>
            <a:r>
              <a:rPr lang="en-US" dirty="0"/>
              <a:t>debug&lt;info&lt;warn&lt;error&lt;fatal</a:t>
            </a:r>
          </a:p>
          <a:p>
            <a:r>
              <a:rPr lang="en-US" dirty="0"/>
              <a:t>A control entry and exit into methods or blocks in source code are indicated with</a:t>
            </a:r>
          </a:p>
          <a:p>
            <a:r>
              <a:rPr lang="en-US" dirty="0"/>
              <a:t>"debug" level log statements.</a:t>
            </a:r>
          </a:p>
          <a:p>
            <a:r>
              <a:rPr lang="en-US" dirty="0"/>
              <a:t>When an application has </a:t>
            </a:r>
            <a:r>
              <a:rPr lang="en-US" dirty="0" err="1"/>
              <a:t>extrablish</a:t>
            </a:r>
            <a:r>
              <a:rPr lang="en-US" dirty="0"/>
              <a:t> the connection with external resources like Files</a:t>
            </a:r>
          </a:p>
          <a:p>
            <a:r>
              <a:rPr lang="en-US" dirty="0"/>
              <a:t>or Database or mail server or messaging server then the log statement is indicated</a:t>
            </a:r>
          </a:p>
          <a:p>
            <a:r>
              <a:rPr lang="en-US" dirty="0"/>
              <a:t>with info level.</a:t>
            </a:r>
          </a:p>
          <a:p>
            <a:r>
              <a:rPr lang="en-US" dirty="0"/>
              <a:t>When a buffer is going to reach to maximum capacity or when threads are reaching</a:t>
            </a:r>
          </a:p>
          <a:p>
            <a:r>
              <a:rPr lang="en-US" dirty="0"/>
              <a:t>to the maximum limit then a log statement will be written with warn level.</a:t>
            </a:r>
          </a:p>
          <a:p>
            <a:r>
              <a:rPr lang="en-US" dirty="0"/>
              <a:t>If an exception has </a:t>
            </a:r>
            <a:r>
              <a:rPr lang="en-US" dirty="0" err="1"/>
              <a:t>occured</a:t>
            </a:r>
            <a:r>
              <a:rPr lang="en-US" dirty="0"/>
              <a:t> in source code then we insert a log statement with error</a:t>
            </a:r>
          </a:p>
          <a:p>
            <a:r>
              <a:rPr lang="en-US" dirty="0"/>
              <a:t>level in catch block.</a:t>
            </a:r>
          </a:p>
          <a:p>
            <a:r>
              <a:rPr lang="en-US" dirty="0"/>
              <a:t>If an unhandled problem has </a:t>
            </a:r>
            <a:r>
              <a:rPr lang="en-US" dirty="0" err="1"/>
              <a:t>occured</a:t>
            </a:r>
            <a:r>
              <a:rPr lang="en-US" dirty="0"/>
              <a:t> then we insert a log statement with fatal level.</a:t>
            </a:r>
          </a:p>
        </p:txBody>
      </p:sp>
    </p:spTree>
    <p:extLst>
      <p:ext uri="{BB962C8B-B14F-4D97-AF65-F5344CB8AC3E}">
        <p14:creationId xmlns:p14="http://schemas.microsoft.com/office/powerpoint/2010/main" val="321488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Appender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Appender</a:t>
            </a:r>
            <a:r>
              <a:rPr lang="en-US" dirty="0"/>
              <a:t> is a component which receives log statement generated by java program.</a:t>
            </a:r>
          </a:p>
          <a:p>
            <a:r>
              <a:rPr lang="en-US" dirty="0" err="1"/>
              <a:t>Appender</a:t>
            </a:r>
            <a:r>
              <a:rPr lang="en-US" dirty="0"/>
              <a:t> uses a layout component for formatting a log message.</a:t>
            </a:r>
          </a:p>
          <a:p>
            <a:r>
              <a:rPr lang="en-US" dirty="0" err="1"/>
              <a:t>Appender</a:t>
            </a:r>
            <a:r>
              <a:rPr lang="en-US" dirty="0"/>
              <a:t> finally sends formatted log message to the destination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1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</a:t>
            </a:r>
            <a:r>
              <a:rPr lang="en-US" dirty="0" err="1"/>
              <a:t>Appender</a:t>
            </a:r>
            <a:r>
              <a:rPr lang="en-US" dirty="0"/>
              <a:t> classes of log4j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ConsoleAppender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FileAppender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JDBCAppender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SMTPAppender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20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classes of Log4j: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PatternLayout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HTMLLayout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XMLLayout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8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Log4j properties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a java application we insert log statements through logger object with different</a:t>
            </a:r>
          </a:p>
          <a:p>
            <a:r>
              <a:rPr lang="en-US" dirty="0"/>
              <a:t>priority levels.</a:t>
            </a:r>
          </a:p>
          <a:p>
            <a:r>
              <a:rPr lang="en-US" dirty="0"/>
              <a:t>2. We need to construct either a properties file or an xml file to configure the following</a:t>
            </a:r>
          </a:p>
          <a:p>
            <a:r>
              <a:rPr lang="en-US" dirty="0"/>
              <a:t>◦ setting priority level for enabling log statements/</a:t>
            </a:r>
          </a:p>
          <a:p>
            <a:r>
              <a:rPr lang="en-US" dirty="0"/>
              <a:t>◦ selecting appropriate </a:t>
            </a:r>
            <a:r>
              <a:rPr lang="en-US" dirty="0" err="1"/>
              <a:t>appender</a:t>
            </a:r>
            <a:r>
              <a:rPr lang="en-US" dirty="0"/>
              <a:t>.</a:t>
            </a:r>
          </a:p>
          <a:p>
            <a:r>
              <a:rPr lang="en-US" dirty="0"/>
              <a:t>◦ Selecting appropriate layout for </a:t>
            </a:r>
            <a:r>
              <a:rPr lang="en-US" dirty="0" err="1"/>
              <a:t>appender</a:t>
            </a:r>
            <a:r>
              <a:rPr lang="en-US" dirty="0"/>
              <a:t>.</a:t>
            </a:r>
          </a:p>
          <a:p>
            <a:r>
              <a:rPr lang="en-US" dirty="0"/>
              <a:t>• Mostly we create a properties file if the file name is log4j.properties then it is</a:t>
            </a:r>
          </a:p>
          <a:p>
            <a:r>
              <a:rPr lang="en-US" dirty="0"/>
              <a:t>automatically loaded at runtime.</a:t>
            </a:r>
          </a:p>
          <a:p>
            <a:r>
              <a:rPr lang="en-US" dirty="0"/>
              <a:t>• If we put ant another name then it must be explicitly loaded into the source code</a:t>
            </a:r>
          </a:p>
          <a:p>
            <a:r>
              <a:rPr lang="en-US" dirty="0" err="1"/>
              <a:t>propertyConfigurator.configure</a:t>
            </a:r>
            <a:r>
              <a:rPr lang="en-US" dirty="0"/>
              <a:t>("</a:t>
            </a:r>
            <a:r>
              <a:rPr lang="en-US" dirty="0" err="1"/>
              <a:t>sathya.properties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789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sample log4j.properties file looks like the following.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Log4j.properties</a:t>
            </a:r>
          </a:p>
          <a:p>
            <a:r>
              <a:rPr lang="en-US" dirty="0" smtClean="0"/>
              <a:t>#</a:t>
            </a:r>
            <a:r>
              <a:rPr lang="en-US" dirty="0"/>
              <a:t>log4j.properties</a:t>
            </a:r>
          </a:p>
          <a:p>
            <a:r>
              <a:rPr lang="en-US" dirty="0"/>
              <a:t>#Define the root logger with </a:t>
            </a:r>
            <a:r>
              <a:rPr lang="en-US" dirty="0" err="1"/>
              <a:t>appender</a:t>
            </a:r>
            <a:endParaRPr lang="en-US" dirty="0"/>
          </a:p>
          <a:p>
            <a:r>
              <a:rPr lang="en-US" dirty="0"/>
              <a:t>log4j.rootLogger=DEBUG,CA</a:t>
            </a:r>
          </a:p>
          <a:p>
            <a:r>
              <a:rPr lang="en-US" dirty="0"/>
              <a:t>#Define the console </a:t>
            </a:r>
            <a:r>
              <a:rPr lang="en-US" dirty="0" err="1"/>
              <a:t>appender</a:t>
            </a:r>
            <a:endParaRPr lang="en-US" dirty="0"/>
          </a:p>
          <a:p>
            <a:r>
              <a:rPr lang="en-US" dirty="0"/>
              <a:t>log4j.appender.CA=org.apache.log4j.ConsoleAppender</a:t>
            </a:r>
          </a:p>
          <a:p>
            <a:r>
              <a:rPr lang="en-US" dirty="0"/>
              <a:t>#Define layout for the </a:t>
            </a:r>
            <a:r>
              <a:rPr lang="en-US" dirty="0" err="1"/>
              <a:t>appender</a:t>
            </a:r>
            <a:endParaRPr lang="en-US" dirty="0"/>
          </a:p>
          <a:p>
            <a:r>
              <a:rPr lang="en-US" dirty="0"/>
              <a:t>log4j.appender.CA.layout=org.apache.log4j.PatternLayout</a:t>
            </a:r>
          </a:p>
          <a:p>
            <a:r>
              <a:rPr lang="en-US" dirty="0"/>
              <a:t>log4j.appender.CA.layout.ConversionPattern=%-5p %c -%</a:t>
            </a:r>
            <a:r>
              <a:rPr lang="en-US" dirty="0" err="1"/>
              <a:t>m%n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4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919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Log4j[Logging for java]</vt:lpstr>
      <vt:lpstr>Main Components of Log4j :</vt:lpstr>
      <vt:lpstr>Log statements are divided into 5 priority levels</vt:lpstr>
      <vt:lpstr>Appender:</vt:lpstr>
      <vt:lpstr>Different Appender classes of log4j are</vt:lpstr>
      <vt:lpstr>Layout classes of Log4j:</vt:lpstr>
      <vt:lpstr>Log4j properties file:</vt:lpstr>
      <vt:lpstr>a sample log4j.properties file looks like the following.</vt:lpstr>
      <vt:lpstr>PowerPoint Presentation</vt:lpstr>
      <vt:lpstr>Continue…</vt:lpstr>
      <vt:lpstr>PowerPoint Presentation</vt:lpstr>
      <vt:lpstr>PowerPoint Presentation</vt:lpstr>
      <vt:lpstr>PowerPoint Presentation</vt:lpstr>
      <vt:lpstr>Types of FileAppender:</vt:lpstr>
      <vt:lpstr>A properties file for RollingFileAppender looks like the following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AmarjitKharga</dc:creator>
  <cp:lastModifiedBy>AmarjitKharga</cp:lastModifiedBy>
  <cp:revision>6</cp:revision>
  <dcterms:created xsi:type="dcterms:W3CDTF">2019-02-06T01:34:03Z</dcterms:created>
  <dcterms:modified xsi:type="dcterms:W3CDTF">2019-02-06T03:52:33Z</dcterms:modified>
</cp:coreProperties>
</file>