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sldIdLst>
    <p:sldId id="257" r:id="rId2"/>
    <p:sldId id="259" r:id="rId3"/>
    <p:sldId id="260" r:id="rId4"/>
    <p:sldId id="261" r:id="rId5"/>
    <p:sldId id="262" r:id="rId6"/>
    <p:sldId id="263" r:id="rId7"/>
    <p:sldId id="264" r:id="rId8"/>
    <p:sldId id="265" r:id="rId9"/>
    <p:sldId id="266" r:id="rId10"/>
    <p:sldId id="267" r:id="rId11"/>
    <p:sldId id="268" r:id="rId12"/>
    <p:sldId id="25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65DA51D-EEB5-4627-A03E-8924BE7A21B3}" type="datetimeFigureOut">
              <a:rPr lang="en-US" smtClean="0"/>
              <a:t>1/19/2019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0565045-1B61-42DA-A8CD-88BC782FC9A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5DA51D-EEB5-4627-A03E-8924BE7A21B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65045-1B61-42DA-A8CD-88BC782FC9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5DA51D-EEB5-4627-A03E-8924BE7A21B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65045-1B61-42DA-A8CD-88BC782FC9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5DA51D-EEB5-4627-A03E-8924BE7A21B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65045-1B61-42DA-A8CD-88BC782FC9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65DA51D-EEB5-4627-A03E-8924BE7A21B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65045-1B61-42DA-A8CD-88BC782FC9A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5DA51D-EEB5-4627-A03E-8924BE7A21B3}"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65045-1B61-42DA-A8CD-88BC782FC9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65DA51D-EEB5-4627-A03E-8924BE7A21B3}"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565045-1B61-42DA-A8CD-88BC782FC9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65DA51D-EEB5-4627-A03E-8924BE7A21B3}"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565045-1B61-42DA-A8CD-88BC782FC9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A51D-EEB5-4627-A03E-8924BE7A21B3}"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565045-1B61-42DA-A8CD-88BC782FC9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5DA51D-EEB5-4627-A03E-8924BE7A21B3}"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65045-1B61-42DA-A8CD-88BC782FC9A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65DA51D-EEB5-4627-A03E-8924BE7A21B3}"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0565045-1B61-42DA-A8CD-88BC782FC9A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65DA51D-EEB5-4627-A03E-8924BE7A21B3}" type="datetimeFigureOut">
              <a:rPr lang="en-US" smtClean="0"/>
              <a:t>1/19/2019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565045-1B61-42DA-A8CD-88BC782FC9A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257800"/>
            <a:ext cx="8229600" cy="1143000"/>
          </a:xfrm>
        </p:spPr>
        <p:txBody>
          <a:bodyPr>
            <a:normAutofit fontScale="90000"/>
          </a:bodyPr>
          <a:lstStyle/>
          <a:p>
            <a:r>
              <a:rPr lang="en-US" dirty="0" smtClean="0"/>
              <a:t>Rabbit MQ Interview Questions for 2019</a:t>
            </a:r>
            <a:endParaRPr lang="en-US" dirty="0"/>
          </a:p>
        </p:txBody>
      </p:sp>
      <p:pic>
        <p:nvPicPr>
          <p:cNvPr id="1026" name="Picture 2" descr="C:\Users\AmarjitKharga\Pictures\RabbitMQ1.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3400" y="990600"/>
            <a:ext cx="8077200" cy="4010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322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a:t>What is binding in RabbitMQ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It is a link between queue and exchange</a:t>
            </a:r>
          </a:p>
        </p:txBody>
      </p:sp>
    </p:spTree>
    <p:extLst>
      <p:ext uri="{BB962C8B-B14F-4D97-AF65-F5344CB8AC3E}">
        <p14:creationId xmlns:p14="http://schemas.microsoft.com/office/powerpoint/2010/main" val="211117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dirty="0"/>
              <a:t>What is routing key in RabbitMQ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Routing key is a key that exchange looks to find the </a:t>
            </a:r>
            <a:r>
              <a:rPr lang="en-US" dirty="0" smtClean="0"/>
              <a:t>binding </a:t>
            </a:r>
            <a:r>
              <a:rPr lang="en-US" dirty="0"/>
              <a:t>queue.</a:t>
            </a:r>
          </a:p>
          <a:p>
            <a:pPr marL="0" indent="0">
              <a:buNone/>
            </a:pPr>
            <a:endParaRPr lang="en-US" dirty="0"/>
          </a:p>
        </p:txBody>
      </p:sp>
    </p:spTree>
    <p:extLst>
      <p:ext uri="{BB962C8B-B14F-4D97-AF65-F5344CB8AC3E}">
        <p14:creationId xmlns:p14="http://schemas.microsoft.com/office/powerpoint/2010/main" val="3420463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marjitKharga\Pictures\subscro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75438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563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RabbitMQ ?</a:t>
            </a:r>
            <a:endParaRPr lang="en-US" dirty="0"/>
          </a:p>
        </p:txBody>
      </p:sp>
      <p:sp>
        <p:nvSpPr>
          <p:cNvPr id="3" name="Content Placeholder 2"/>
          <p:cNvSpPr>
            <a:spLocks noGrp="1"/>
          </p:cNvSpPr>
          <p:nvPr>
            <p:ph idx="1"/>
          </p:nvPr>
        </p:nvSpPr>
        <p:spPr/>
        <p:txBody>
          <a:bodyPr/>
          <a:lstStyle/>
          <a:p>
            <a:pPr marL="0" indent="0">
              <a:buNone/>
            </a:pPr>
            <a:r>
              <a:rPr lang="en-US" dirty="0"/>
              <a:t>RabbitMQ is an open source message broker software (sometimes called message-oriented middleware) that implements the Advanced Message Queuing Protocol (AMQP). The RabbitMQ server is written in the Erlang programming language and is built on the Open Telecom Platform framework for clustering and failover.</a:t>
            </a:r>
          </a:p>
        </p:txBody>
      </p:sp>
    </p:spTree>
    <p:extLst>
      <p:ext uri="{BB962C8B-B14F-4D97-AF65-F5344CB8AC3E}">
        <p14:creationId xmlns:p14="http://schemas.microsoft.com/office/powerpoint/2010/main" val="550763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fontScale="90000"/>
          </a:bodyPr>
          <a:lstStyle/>
          <a:p>
            <a:r>
              <a:rPr lang="en-US" b="1" dirty="0"/>
              <a:t>What is an exchange in RabbitMQ?</a:t>
            </a:r>
            <a:endParaRPr lang="en-US" dirty="0"/>
          </a:p>
        </p:txBody>
      </p:sp>
      <p:sp>
        <p:nvSpPr>
          <p:cNvPr id="3" name="Content Placeholder 2"/>
          <p:cNvSpPr>
            <a:spLocks noGrp="1"/>
          </p:cNvSpPr>
          <p:nvPr>
            <p:ph idx="1"/>
          </p:nvPr>
        </p:nvSpPr>
        <p:spPr>
          <a:xfrm>
            <a:off x="457200" y="2209800"/>
            <a:ext cx="8229600" cy="4114800"/>
          </a:xfrm>
        </p:spPr>
        <p:txBody>
          <a:bodyPr/>
          <a:lstStyle/>
          <a:p>
            <a:pPr marL="0" indent="0">
              <a:buNone/>
            </a:pPr>
            <a:r>
              <a:rPr lang="en-US" dirty="0"/>
              <a:t>An exchange accepts messages from the producer application and routes them to message queues with help of header attributes, bindings, and routing keys. A binding is a "link" that you set up to bind a queue to an exchange.</a:t>
            </a:r>
          </a:p>
        </p:txBody>
      </p:sp>
    </p:spTree>
    <p:extLst>
      <p:ext uri="{BB962C8B-B14F-4D97-AF65-F5344CB8AC3E}">
        <p14:creationId xmlns:p14="http://schemas.microsoft.com/office/powerpoint/2010/main" val="2111840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routing key in RabbitMQ?</a:t>
            </a:r>
            <a:endParaRPr lang="en-US" dirty="0"/>
          </a:p>
        </p:txBody>
      </p:sp>
      <p:sp>
        <p:nvSpPr>
          <p:cNvPr id="3" name="Content Placeholder 2"/>
          <p:cNvSpPr>
            <a:spLocks noGrp="1"/>
          </p:cNvSpPr>
          <p:nvPr>
            <p:ph idx="1"/>
          </p:nvPr>
        </p:nvSpPr>
        <p:spPr>
          <a:xfrm>
            <a:off x="457200" y="2133600"/>
            <a:ext cx="8229600" cy="4191000"/>
          </a:xfrm>
        </p:spPr>
        <p:txBody>
          <a:bodyPr/>
          <a:lstStyle/>
          <a:p>
            <a:pPr marL="0" indent="0">
              <a:buNone/>
            </a:pPr>
            <a:r>
              <a:rPr lang="en-US" dirty="0"/>
              <a:t>The routing key is a message attribute. The routing algorithm behind a direct exchange is simple - a message goes to the queues whose binding key exactly matches the routing key of the message.</a:t>
            </a:r>
          </a:p>
        </p:txBody>
      </p:sp>
    </p:spTree>
    <p:extLst>
      <p:ext uri="{BB962C8B-B14F-4D97-AF65-F5344CB8AC3E}">
        <p14:creationId xmlns:p14="http://schemas.microsoft.com/office/powerpoint/2010/main" val="159886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219200"/>
          </a:xfrm>
        </p:spPr>
        <p:txBody>
          <a:bodyPr>
            <a:normAutofit fontScale="90000"/>
          </a:bodyPr>
          <a:lstStyle/>
          <a:p>
            <a:r>
              <a:rPr lang="en-US" b="1" dirty="0"/>
              <a:t>What is Erlang ? Why is it required for RabbitMQ ?</a:t>
            </a:r>
            <a:endParaRPr lang="en-US" dirty="0"/>
          </a:p>
        </p:txBody>
      </p:sp>
      <p:sp>
        <p:nvSpPr>
          <p:cNvPr id="3" name="Content Placeholder 2"/>
          <p:cNvSpPr>
            <a:spLocks noGrp="1"/>
          </p:cNvSpPr>
          <p:nvPr>
            <p:ph idx="1"/>
          </p:nvPr>
        </p:nvSpPr>
        <p:spPr>
          <a:xfrm>
            <a:off x="457200" y="2514600"/>
            <a:ext cx="8229600" cy="3810000"/>
          </a:xfrm>
        </p:spPr>
        <p:txBody>
          <a:bodyPr>
            <a:normAutofit/>
          </a:bodyPr>
          <a:lstStyle/>
          <a:p>
            <a:pPr marL="0" indent="0">
              <a:buNone/>
            </a:pPr>
            <a:r>
              <a:rPr lang="en-US" dirty="0"/>
              <a:t>Erlang is a general-purpose, concurrent, functional programming language, as well as a garbage-collected runtime system. The RabbitMQ server is written in the Erlang programming language and is built on the Open Telecom Platform framework for clustering and failover. Since RabbitMQ is built on top of Erlang, we will first need to install Erlang </a:t>
            </a:r>
            <a:r>
              <a:rPr lang="en-US" dirty="0" smtClean="0"/>
              <a:t>before </a:t>
            </a:r>
            <a:r>
              <a:rPr lang="en-US" dirty="0"/>
              <a:t>installing RabbitMQ</a:t>
            </a:r>
          </a:p>
        </p:txBody>
      </p:sp>
    </p:spTree>
    <p:extLst>
      <p:ext uri="{BB962C8B-B14F-4D97-AF65-F5344CB8AC3E}">
        <p14:creationId xmlns:p14="http://schemas.microsoft.com/office/powerpoint/2010/main" val="3513423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286000"/>
          </a:xfrm>
        </p:spPr>
        <p:txBody>
          <a:bodyPr>
            <a:normAutofit fontScale="90000"/>
          </a:bodyPr>
          <a:lstStyle/>
          <a:p>
            <a:r>
              <a:rPr lang="en-US" dirty="0"/>
              <a:t>What are the type of Exchange in RabbitMQ ?</a:t>
            </a:r>
            <a:br>
              <a:rPr lang="en-US" dirty="0"/>
            </a:br>
            <a:endParaRPr lang="en-US" dirty="0"/>
          </a:p>
        </p:txBody>
      </p:sp>
      <p:sp>
        <p:nvSpPr>
          <p:cNvPr id="3" name="Content Placeholder 2"/>
          <p:cNvSpPr>
            <a:spLocks noGrp="1"/>
          </p:cNvSpPr>
          <p:nvPr>
            <p:ph idx="1"/>
          </p:nvPr>
        </p:nvSpPr>
        <p:spPr>
          <a:xfrm>
            <a:off x="457200" y="2438400"/>
            <a:ext cx="8229600" cy="3886200"/>
          </a:xfrm>
        </p:spPr>
        <p:txBody>
          <a:bodyPr/>
          <a:lstStyle/>
          <a:p>
            <a:r>
              <a:rPr lang="en-US" dirty="0"/>
              <a:t>RabbitMQ have four types of Exchanges.</a:t>
            </a:r>
          </a:p>
          <a:p>
            <a:pPr lvl="0"/>
            <a:r>
              <a:rPr lang="en-US" dirty="0"/>
              <a:t>Direct</a:t>
            </a:r>
          </a:p>
          <a:p>
            <a:pPr lvl="0"/>
            <a:r>
              <a:rPr lang="en-US" dirty="0"/>
              <a:t>Topic</a:t>
            </a:r>
          </a:p>
          <a:p>
            <a:pPr lvl="0"/>
            <a:r>
              <a:rPr lang="en-US" dirty="0"/>
              <a:t>Fanout</a:t>
            </a:r>
          </a:p>
          <a:p>
            <a:r>
              <a:rPr lang="en-US" dirty="0"/>
              <a:t>Headers</a:t>
            </a:r>
          </a:p>
        </p:txBody>
      </p:sp>
    </p:spTree>
    <p:extLst>
      <p:ext uri="{BB962C8B-B14F-4D97-AF65-F5344CB8AC3E}">
        <p14:creationId xmlns:p14="http://schemas.microsoft.com/office/powerpoint/2010/main" val="2337914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981200"/>
          </a:xfrm>
        </p:spPr>
        <p:txBody>
          <a:bodyPr>
            <a:normAutofit fontScale="90000"/>
          </a:bodyPr>
          <a:lstStyle/>
          <a:p>
            <a:r>
              <a:rPr lang="en-US" dirty="0"/>
              <a:t>What is fanout Exchange in RabbitMQ ?</a:t>
            </a:r>
            <a:br>
              <a:rPr lang="en-US" dirty="0"/>
            </a:br>
            <a:endParaRPr lang="en-US" dirty="0"/>
          </a:p>
        </p:txBody>
      </p:sp>
      <p:sp>
        <p:nvSpPr>
          <p:cNvPr id="3" name="Content Placeholder 2"/>
          <p:cNvSpPr>
            <a:spLocks noGrp="1"/>
          </p:cNvSpPr>
          <p:nvPr>
            <p:ph idx="1"/>
          </p:nvPr>
        </p:nvSpPr>
        <p:spPr>
          <a:xfrm>
            <a:off x="457200" y="2667000"/>
            <a:ext cx="8229600" cy="3657600"/>
          </a:xfrm>
        </p:spPr>
        <p:txBody>
          <a:bodyPr/>
          <a:lstStyle/>
          <a:p>
            <a:pPr marL="0" indent="0">
              <a:buNone/>
            </a:pPr>
            <a:r>
              <a:rPr lang="en-US" dirty="0"/>
              <a:t>Fanout exchange routes the messages to all of the queues that are bound to it.</a:t>
            </a:r>
          </a:p>
          <a:p>
            <a:endParaRPr lang="en-US" dirty="0"/>
          </a:p>
        </p:txBody>
      </p:sp>
    </p:spTree>
    <p:extLst>
      <p:ext uri="{BB962C8B-B14F-4D97-AF65-F5344CB8AC3E}">
        <p14:creationId xmlns:p14="http://schemas.microsoft.com/office/powerpoint/2010/main" val="3894055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2438400"/>
          </a:xfrm>
        </p:spPr>
        <p:txBody>
          <a:bodyPr>
            <a:normAutofit/>
          </a:bodyPr>
          <a:lstStyle/>
          <a:p>
            <a:r>
              <a:rPr lang="en-US" dirty="0"/>
              <a:t>What is headers Exchange in RabbitMQ ?</a:t>
            </a:r>
            <a:br>
              <a:rPr lang="en-US" dirty="0"/>
            </a:br>
            <a:endParaRPr lang="en-US" dirty="0"/>
          </a:p>
        </p:txBody>
      </p:sp>
      <p:sp>
        <p:nvSpPr>
          <p:cNvPr id="3" name="Content Placeholder 2"/>
          <p:cNvSpPr>
            <a:spLocks noGrp="1"/>
          </p:cNvSpPr>
          <p:nvPr>
            <p:ph idx="1"/>
          </p:nvPr>
        </p:nvSpPr>
        <p:spPr>
          <a:xfrm>
            <a:off x="457200" y="3020290"/>
            <a:ext cx="8229600" cy="3304309"/>
          </a:xfrm>
        </p:spPr>
        <p:txBody>
          <a:bodyPr/>
          <a:lstStyle/>
          <a:p>
            <a:pPr marL="0" indent="0">
              <a:buNone/>
            </a:pPr>
            <a:r>
              <a:rPr lang="en-US" dirty="0"/>
              <a:t>Headers exchange uses message header to route message.</a:t>
            </a:r>
          </a:p>
          <a:p>
            <a:pPr marL="0" indent="0">
              <a:buNone/>
            </a:pPr>
            <a:endParaRPr lang="en-US" dirty="0"/>
          </a:p>
        </p:txBody>
      </p:sp>
    </p:spTree>
    <p:extLst>
      <p:ext uri="{BB962C8B-B14F-4D97-AF65-F5344CB8AC3E}">
        <p14:creationId xmlns:p14="http://schemas.microsoft.com/office/powerpoint/2010/main" val="288190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343912"/>
          </a:xfrm>
        </p:spPr>
        <p:txBody>
          <a:bodyPr>
            <a:normAutofit/>
          </a:bodyPr>
          <a:lstStyle/>
          <a:p>
            <a:r>
              <a:rPr lang="en-US" dirty="0"/>
              <a:t>What is direct Exchange in RabbitMQ ?</a:t>
            </a:r>
            <a:br>
              <a:rPr lang="en-US" dirty="0"/>
            </a:br>
            <a:endParaRPr lang="en-US" dirty="0"/>
          </a:p>
        </p:txBody>
      </p:sp>
      <p:sp>
        <p:nvSpPr>
          <p:cNvPr id="3" name="Content Placeholder 2"/>
          <p:cNvSpPr>
            <a:spLocks noGrp="1"/>
          </p:cNvSpPr>
          <p:nvPr>
            <p:ph idx="1"/>
          </p:nvPr>
        </p:nvSpPr>
        <p:spPr>
          <a:xfrm>
            <a:off x="457200" y="2743200"/>
            <a:ext cx="8229600" cy="3581400"/>
          </a:xfrm>
        </p:spPr>
        <p:txBody>
          <a:bodyPr/>
          <a:lstStyle/>
          <a:p>
            <a:pPr marL="0" indent="0">
              <a:buNone/>
            </a:pPr>
            <a:r>
              <a:rPr lang="en-US" dirty="0"/>
              <a:t>It delivers message to queue whose binding key exactly matches to message routing key.</a:t>
            </a:r>
          </a:p>
          <a:p>
            <a:endParaRPr lang="en-US" dirty="0"/>
          </a:p>
        </p:txBody>
      </p:sp>
    </p:spTree>
    <p:extLst>
      <p:ext uri="{BB962C8B-B14F-4D97-AF65-F5344CB8AC3E}">
        <p14:creationId xmlns:p14="http://schemas.microsoft.com/office/powerpoint/2010/main" val="35822367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TotalTime>
  <Words>342</Words>
  <Application>Microsoft Office PowerPoint</Application>
  <PresentationFormat>On-screen Show (4:3)</PresentationFormat>
  <Paragraphs>25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Rabbit MQ Interview Questions for 2019</vt:lpstr>
      <vt:lpstr>What is RabbitMQ ?</vt:lpstr>
      <vt:lpstr>What is an exchange in RabbitMQ?</vt:lpstr>
      <vt:lpstr>What is routing key in RabbitMQ?</vt:lpstr>
      <vt:lpstr>What is Erlang ? Why is it required for RabbitMQ ?</vt:lpstr>
      <vt:lpstr>What are the type of Exchange in RabbitMQ ? </vt:lpstr>
      <vt:lpstr>What is fanout Exchange in RabbitMQ ? </vt:lpstr>
      <vt:lpstr>What is headers Exchange in RabbitMQ ? </vt:lpstr>
      <vt:lpstr>What is direct Exchange in RabbitMQ ? </vt:lpstr>
      <vt:lpstr>What is binding in RabbitMQ ? </vt:lpstr>
      <vt:lpstr>What is routing key in RabbitMQ ?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Rabbit MQ Interview Questions for 2019</dc:title>
  <dc:creator>AmarjitKharga</dc:creator>
  <cp:lastModifiedBy>AmarjitKharga</cp:lastModifiedBy>
  <cp:revision>5</cp:revision>
  <dcterms:created xsi:type="dcterms:W3CDTF">2019-01-19T16:52:29Z</dcterms:created>
  <dcterms:modified xsi:type="dcterms:W3CDTF">2019-01-19T17:45:39Z</dcterms:modified>
</cp:coreProperties>
</file>