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B444536-3546-40CA-90DB-61940D748C32}" type="datetimeFigureOut">
              <a:rPr lang="en-US" smtClean="0"/>
              <a:t>12/30/2018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DCFAE6-B1D7-41D3-B29C-0B962674A89A}" type="slidenum">
              <a:rPr lang="en-US" smtClean="0"/>
              <a:t>‹#›</a:t>
            </a:fld>
            <a:endParaRPr lang="en-US"/>
          </a:p>
        </p:txBody>
      </p:sp>
    </p:spTree>
    <p:extLst>
      <p:ext uri="{BB962C8B-B14F-4D97-AF65-F5344CB8AC3E}">
        <p14:creationId xmlns:p14="http://schemas.microsoft.com/office/powerpoint/2010/main" val="42264527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B444536-3546-40CA-90DB-61940D748C32}" type="datetimeFigureOut">
              <a:rPr lang="en-US" smtClean="0"/>
              <a:t>12/30/2018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DCFAE6-B1D7-41D3-B29C-0B962674A89A}" type="slidenum">
              <a:rPr lang="en-US" smtClean="0"/>
              <a:t>‹#›</a:t>
            </a:fld>
            <a:endParaRPr lang="en-US"/>
          </a:p>
        </p:txBody>
      </p:sp>
    </p:spTree>
    <p:extLst>
      <p:ext uri="{BB962C8B-B14F-4D97-AF65-F5344CB8AC3E}">
        <p14:creationId xmlns:p14="http://schemas.microsoft.com/office/powerpoint/2010/main" val="26050535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B444536-3546-40CA-90DB-61940D748C32}" type="datetimeFigureOut">
              <a:rPr lang="en-US" smtClean="0"/>
              <a:t>12/30/2018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DCFAE6-B1D7-41D3-B29C-0B962674A89A}" type="slidenum">
              <a:rPr lang="en-US" smtClean="0"/>
              <a:t>‹#›</a:t>
            </a:fld>
            <a:endParaRPr lang="en-US"/>
          </a:p>
        </p:txBody>
      </p:sp>
    </p:spTree>
    <p:extLst>
      <p:ext uri="{BB962C8B-B14F-4D97-AF65-F5344CB8AC3E}">
        <p14:creationId xmlns:p14="http://schemas.microsoft.com/office/powerpoint/2010/main" val="4046096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B444536-3546-40CA-90DB-61940D748C32}" type="datetimeFigureOut">
              <a:rPr lang="en-US" smtClean="0"/>
              <a:t>12/30/2018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DCFAE6-B1D7-41D3-B29C-0B962674A89A}" type="slidenum">
              <a:rPr lang="en-US" smtClean="0"/>
              <a:t>‹#›</a:t>
            </a:fld>
            <a:endParaRPr lang="en-US"/>
          </a:p>
        </p:txBody>
      </p:sp>
    </p:spTree>
    <p:extLst>
      <p:ext uri="{BB962C8B-B14F-4D97-AF65-F5344CB8AC3E}">
        <p14:creationId xmlns:p14="http://schemas.microsoft.com/office/powerpoint/2010/main" val="42004872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B444536-3546-40CA-90DB-61940D748C32}" type="datetimeFigureOut">
              <a:rPr lang="en-US" smtClean="0"/>
              <a:t>12/30/2018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DCFAE6-B1D7-41D3-B29C-0B962674A89A}" type="slidenum">
              <a:rPr lang="en-US" smtClean="0"/>
              <a:t>‹#›</a:t>
            </a:fld>
            <a:endParaRPr lang="en-US"/>
          </a:p>
        </p:txBody>
      </p:sp>
    </p:spTree>
    <p:extLst>
      <p:ext uri="{BB962C8B-B14F-4D97-AF65-F5344CB8AC3E}">
        <p14:creationId xmlns:p14="http://schemas.microsoft.com/office/powerpoint/2010/main" val="40338148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B444536-3546-40CA-90DB-61940D748C32}" type="datetimeFigureOut">
              <a:rPr lang="en-US" smtClean="0"/>
              <a:t>12/30/2018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DCFAE6-B1D7-41D3-B29C-0B962674A89A}" type="slidenum">
              <a:rPr lang="en-US" smtClean="0"/>
              <a:t>‹#›</a:t>
            </a:fld>
            <a:endParaRPr lang="en-US"/>
          </a:p>
        </p:txBody>
      </p:sp>
    </p:spTree>
    <p:extLst>
      <p:ext uri="{BB962C8B-B14F-4D97-AF65-F5344CB8AC3E}">
        <p14:creationId xmlns:p14="http://schemas.microsoft.com/office/powerpoint/2010/main" val="41585514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B444536-3546-40CA-90DB-61940D748C32}" type="datetimeFigureOut">
              <a:rPr lang="en-US" smtClean="0"/>
              <a:t>12/30/2018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5DCFAE6-B1D7-41D3-B29C-0B962674A89A}" type="slidenum">
              <a:rPr lang="en-US" smtClean="0"/>
              <a:t>‹#›</a:t>
            </a:fld>
            <a:endParaRPr lang="en-US"/>
          </a:p>
        </p:txBody>
      </p:sp>
    </p:spTree>
    <p:extLst>
      <p:ext uri="{BB962C8B-B14F-4D97-AF65-F5344CB8AC3E}">
        <p14:creationId xmlns:p14="http://schemas.microsoft.com/office/powerpoint/2010/main" val="19336618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B444536-3546-40CA-90DB-61940D748C32}" type="datetimeFigureOut">
              <a:rPr lang="en-US" smtClean="0"/>
              <a:t>12/30/2018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5DCFAE6-B1D7-41D3-B29C-0B962674A89A}" type="slidenum">
              <a:rPr lang="en-US" smtClean="0"/>
              <a:t>‹#›</a:t>
            </a:fld>
            <a:endParaRPr lang="en-US"/>
          </a:p>
        </p:txBody>
      </p:sp>
    </p:spTree>
    <p:extLst>
      <p:ext uri="{BB962C8B-B14F-4D97-AF65-F5344CB8AC3E}">
        <p14:creationId xmlns:p14="http://schemas.microsoft.com/office/powerpoint/2010/main" val="7487577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444536-3546-40CA-90DB-61940D748C32}" type="datetimeFigureOut">
              <a:rPr lang="en-US" smtClean="0"/>
              <a:t>12/30/2018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5DCFAE6-B1D7-41D3-B29C-0B962674A89A}" type="slidenum">
              <a:rPr lang="en-US" smtClean="0"/>
              <a:t>‹#›</a:t>
            </a:fld>
            <a:endParaRPr lang="en-US"/>
          </a:p>
        </p:txBody>
      </p:sp>
    </p:spTree>
    <p:extLst>
      <p:ext uri="{BB962C8B-B14F-4D97-AF65-F5344CB8AC3E}">
        <p14:creationId xmlns:p14="http://schemas.microsoft.com/office/powerpoint/2010/main" val="30488118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444536-3546-40CA-90DB-61940D748C32}" type="datetimeFigureOut">
              <a:rPr lang="en-US" smtClean="0"/>
              <a:t>12/30/2018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DCFAE6-B1D7-41D3-B29C-0B962674A89A}" type="slidenum">
              <a:rPr lang="en-US" smtClean="0"/>
              <a:t>‹#›</a:t>
            </a:fld>
            <a:endParaRPr lang="en-US"/>
          </a:p>
        </p:txBody>
      </p:sp>
    </p:spTree>
    <p:extLst>
      <p:ext uri="{BB962C8B-B14F-4D97-AF65-F5344CB8AC3E}">
        <p14:creationId xmlns:p14="http://schemas.microsoft.com/office/powerpoint/2010/main" val="28960520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444536-3546-40CA-90DB-61940D748C32}" type="datetimeFigureOut">
              <a:rPr lang="en-US" smtClean="0"/>
              <a:t>12/30/2018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DCFAE6-B1D7-41D3-B29C-0B962674A89A}" type="slidenum">
              <a:rPr lang="en-US" smtClean="0"/>
              <a:t>‹#›</a:t>
            </a:fld>
            <a:endParaRPr lang="en-US"/>
          </a:p>
        </p:txBody>
      </p:sp>
    </p:spTree>
    <p:extLst>
      <p:ext uri="{BB962C8B-B14F-4D97-AF65-F5344CB8AC3E}">
        <p14:creationId xmlns:p14="http://schemas.microsoft.com/office/powerpoint/2010/main" val="29357924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444536-3546-40CA-90DB-61940D748C32}" type="datetimeFigureOut">
              <a:rPr lang="en-US" smtClean="0"/>
              <a:t>12/30/2018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DCFAE6-B1D7-41D3-B29C-0B962674A89A}" type="slidenum">
              <a:rPr lang="en-US" smtClean="0"/>
              <a:t>‹#›</a:t>
            </a:fld>
            <a:endParaRPr lang="en-US"/>
          </a:p>
        </p:txBody>
      </p:sp>
    </p:spTree>
    <p:extLst>
      <p:ext uri="{BB962C8B-B14F-4D97-AF65-F5344CB8AC3E}">
        <p14:creationId xmlns:p14="http://schemas.microsoft.com/office/powerpoint/2010/main" val="5014298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SonarQube </a:t>
            </a:r>
            <a:r>
              <a:rPr lang="en-US" dirty="0" smtClean="0"/>
              <a:t>Interview Question</a:t>
            </a:r>
            <a:br>
              <a:rPr lang="en-US" dirty="0" smtClean="0"/>
            </a:br>
            <a:r>
              <a:rPr lang="en-US" dirty="0" smtClean="0"/>
              <a:t>2018</a:t>
            </a:r>
            <a:endParaRPr lang="en-US" dirty="0"/>
          </a:p>
        </p:txBody>
      </p:sp>
      <p:sp>
        <p:nvSpPr>
          <p:cNvPr id="3" name="Subtitle 2"/>
          <p:cNvSpPr>
            <a:spLocks noGrp="1"/>
          </p:cNvSpPr>
          <p:nvPr>
            <p:ph type="subTitle" idx="1"/>
          </p:nvPr>
        </p:nvSpPr>
        <p:spPr/>
        <p:txBody>
          <a:bodyPr/>
          <a:lstStyle/>
          <a:p>
            <a:r>
              <a:rPr lang="en-US" dirty="0" smtClean="0"/>
              <a:t> </a:t>
            </a:r>
            <a:r>
              <a:rPr lang="en-US" dirty="0" smtClean="0">
                <a:solidFill>
                  <a:schemeClr val="tx1"/>
                </a:solidFill>
              </a:rPr>
              <a:t>on</a:t>
            </a:r>
            <a:endParaRPr lang="en-US" dirty="0" smtClean="0">
              <a:solidFill>
                <a:schemeClr val="tx1"/>
              </a:solidFill>
            </a:endParaRPr>
          </a:p>
          <a:p>
            <a:r>
              <a:rPr lang="en-US" dirty="0" smtClean="0">
                <a:solidFill>
                  <a:schemeClr val="tx1"/>
                </a:solidFill>
              </a:rPr>
              <a:t>Technology4NextVision</a:t>
            </a:r>
            <a:endParaRPr lang="en-US" b="1" dirty="0" smtClean="0">
              <a:solidFill>
                <a:schemeClr val="tx1"/>
              </a:solidFill>
            </a:endParaRPr>
          </a:p>
          <a:p>
            <a:endParaRPr lang="en-US" dirty="0" smtClean="0"/>
          </a:p>
          <a:p>
            <a:endParaRPr lang="en-US" dirty="0"/>
          </a:p>
        </p:txBody>
      </p:sp>
    </p:spTree>
    <p:extLst>
      <p:ext uri="{BB962C8B-B14F-4D97-AF65-F5344CB8AC3E}">
        <p14:creationId xmlns:p14="http://schemas.microsoft.com/office/powerpoint/2010/main" val="19184610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At </a:t>
            </a:r>
            <a:r>
              <a:rPr lang="en-US" dirty="0"/>
              <a:t>which port sonar server is available by default ?</a:t>
            </a:r>
            <a:br>
              <a:rPr lang="en-US" dirty="0"/>
            </a:br>
            <a:endParaRPr lang="en-US" dirty="0"/>
          </a:p>
        </p:txBody>
      </p:sp>
      <p:sp>
        <p:nvSpPr>
          <p:cNvPr id="3" name="Content Placeholder 2"/>
          <p:cNvSpPr>
            <a:spLocks noGrp="1"/>
          </p:cNvSpPr>
          <p:nvPr>
            <p:ph idx="1"/>
          </p:nvPr>
        </p:nvSpPr>
        <p:spPr/>
        <p:txBody>
          <a:bodyPr/>
          <a:lstStyle/>
          <a:p>
            <a:r>
              <a:rPr lang="en-US" dirty="0"/>
              <a:t>9000</a:t>
            </a:r>
          </a:p>
        </p:txBody>
      </p:sp>
    </p:spTree>
    <p:extLst>
      <p:ext uri="{BB962C8B-B14F-4D97-AF65-F5344CB8AC3E}">
        <p14:creationId xmlns:p14="http://schemas.microsoft.com/office/powerpoint/2010/main" val="32652508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a:t/>
            </a:r>
            <a:br>
              <a:rPr lang="en-US" dirty="0"/>
            </a:br>
            <a:r>
              <a:rPr lang="en-US" dirty="0" smtClean="0"/>
              <a:t>Does </a:t>
            </a:r>
            <a:r>
              <a:rPr lang="en-US" dirty="0"/>
              <a:t>SonarQube only analysis java code ?</a:t>
            </a:r>
            <a:br>
              <a:rPr lang="en-US" dirty="0"/>
            </a:b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dirty="0"/>
              <a:t>No , SonarQube can analysis more than 20 languages.</a:t>
            </a:r>
          </a:p>
        </p:txBody>
      </p:sp>
    </p:spTree>
    <p:extLst>
      <p:ext uri="{BB962C8B-B14F-4D97-AF65-F5344CB8AC3E}">
        <p14:creationId xmlns:p14="http://schemas.microsoft.com/office/powerpoint/2010/main" val="30392006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In </a:t>
            </a:r>
            <a:r>
              <a:rPr lang="en-US" dirty="0"/>
              <a:t>which language SonarQube is written ?</a:t>
            </a:r>
            <a:br>
              <a:rPr lang="en-US" dirty="0"/>
            </a:br>
            <a:endParaRPr lang="en-US" dirty="0"/>
          </a:p>
        </p:txBody>
      </p:sp>
      <p:sp>
        <p:nvSpPr>
          <p:cNvPr id="3" name="Content Placeholder 2"/>
          <p:cNvSpPr>
            <a:spLocks noGrp="1"/>
          </p:cNvSpPr>
          <p:nvPr>
            <p:ph idx="1"/>
          </p:nvPr>
        </p:nvSpPr>
        <p:spPr/>
        <p:txBody>
          <a:bodyPr/>
          <a:lstStyle/>
          <a:p>
            <a:r>
              <a:rPr lang="en-US" dirty="0"/>
              <a:t>java</a:t>
            </a:r>
          </a:p>
        </p:txBody>
      </p:sp>
    </p:spTree>
    <p:extLst>
      <p:ext uri="{BB962C8B-B14F-4D97-AF65-F5344CB8AC3E}">
        <p14:creationId xmlns:p14="http://schemas.microsoft.com/office/powerpoint/2010/main" val="22599882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What </a:t>
            </a:r>
            <a:r>
              <a:rPr lang="en-US" dirty="0"/>
              <a:t>are the main components of SonarQube Platform ?</a:t>
            </a:r>
            <a:br>
              <a:rPr lang="en-US" dirty="0"/>
            </a:br>
            <a:endParaRPr lang="en-US" dirty="0"/>
          </a:p>
        </p:txBody>
      </p:sp>
      <p:sp>
        <p:nvSpPr>
          <p:cNvPr id="3" name="Content Placeholder 2"/>
          <p:cNvSpPr>
            <a:spLocks noGrp="1"/>
          </p:cNvSpPr>
          <p:nvPr>
            <p:ph idx="1"/>
          </p:nvPr>
        </p:nvSpPr>
        <p:spPr/>
        <p:txBody>
          <a:bodyPr/>
          <a:lstStyle/>
          <a:p>
            <a:r>
              <a:rPr lang="en-US" dirty="0"/>
              <a:t>SonarQube plugin for languages</a:t>
            </a:r>
          </a:p>
          <a:p>
            <a:r>
              <a:rPr lang="en-US" dirty="0"/>
              <a:t>SonarQube Scanner</a:t>
            </a:r>
          </a:p>
          <a:p>
            <a:r>
              <a:rPr lang="en-US" dirty="0"/>
              <a:t>SonarQube Server</a:t>
            </a:r>
          </a:p>
          <a:p>
            <a:r>
              <a:rPr lang="en-US" dirty="0"/>
              <a:t>SonarQube Database</a:t>
            </a:r>
          </a:p>
          <a:p>
            <a:endParaRPr lang="en-US" dirty="0"/>
          </a:p>
        </p:txBody>
      </p:sp>
    </p:spTree>
    <p:extLst>
      <p:ext uri="{BB962C8B-B14F-4D97-AF65-F5344CB8AC3E}">
        <p14:creationId xmlns:p14="http://schemas.microsoft.com/office/powerpoint/2010/main" val="42244786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a:t/>
            </a:r>
            <a:br>
              <a:rPr lang="en-US" dirty="0"/>
            </a:br>
            <a:r>
              <a:rPr lang="en-US" dirty="0" smtClean="0"/>
              <a:t>What </a:t>
            </a:r>
            <a:r>
              <a:rPr lang="en-US" dirty="0"/>
              <a:t>is the use of SonarQube Database ?</a:t>
            </a:r>
            <a:br>
              <a:rPr lang="en-US" dirty="0"/>
            </a:b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dirty="0"/>
              <a:t>SonarQube Database stores configuration of the SonarQube instance like security settings and they also store project quality snapshot.</a:t>
            </a:r>
          </a:p>
        </p:txBody>
      </p:sp>
    </p:spTree>
    <p:extLst>
      <p:ext uri="{BB962C8B-B14F-4D97-AF65-F5344CB8AC3E}">
        <p14:creationId xmlns:p14="http://schemas.microsoft.com/office/powerpoint/2010/main" val="5760397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a:t/>
            </a:r>
            <a:br>
              <a:rPr lang="en-US" dirty="0"/>
            </a:br>
            <a:r>
              <a:rPr lang="en-US" dirty="0" smtClean="0"/>
              <a:t>What </a:t>
            </a:r>
            <a:r>
              <a:rPr lang="en-US" dirty="0"/>
              <a:t>is the use of SonarQube Scanners ?</a:t>
            </a:r>
            <a:br>
              <a:rPr lang="en-US" dirty="0"/>
            </a:b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dirty="0"/>
              <a:t>It analyze projects on Continuous Integration Servers</a:t>
            </a:r>
          </a:p>
        </p:txBody>
      </p:sp>
    </p:spTree>
    <p:extLst>
      <p:ext uri="{BB962C8B-B14F-4D97-AF65-F5344CB8AC3E}">
        <p14:creationId xmlns:p14="http://schemas.microsoft.com/office/powerpoint/2010/main" val="242361241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Mention </a:t>
            </a:r>
            <a:r>
              <a:rPr lang="en-US" dirty="0"/>
              <a:t>basic steps for SonarQube processing ?</a:t>
            </a:r>
            <a:br>
              <a:rPr lang="en-US" dirty="0"/>
            </a:br>
            <a:endParaRPr lang="en-US" dirty="0"/>
          </a:p>
        </p:txBody>
      </p:sp>
      <p:sp>
        <p:nvSpPr>
          <p:cNvPr id="3" name="Content Placeholder 2"/>
          <p:cNvSpPr>
            <a:spLocks noGrp="1"/>
          </p:cNvSpPr>
          <p:nvPr>
            <p:ph idx="1"/>
          </p:nvPr>
        </p:nvSpPr>
        <p:spPr/>
        <p:txBody>
          <a:bodyPr>
            <a:normAutofit fontScale="85000" lnSpcReduction="20000"/>
          </a:bodyPr>
          <a:lstStyle/>
          <a:p>
            <a:r>
              <a:rPr lang="en-US" dirty="0"/>
              <a:t>Developer develops code and sends its code into repository system like SCM, git</a:t>
            </a:r>
          </a:p>
          <a:p>
            <a:r>
              <a:rPr lang="en-US" dirty="0"/>
              <a:t>An automatic build is fired in Continuous Integration Server and execution of SonarQube Scanner happens for SonarQube analysis.</a:t>
            </a:r>
          </a:p>
          <a:p>
            <a:r>
              <a:rPr lang="en-US" dirty="0"/>
              <a:t>Report is sent to SonarQube Server for processing.</a:t>
            </a:r>
          </a:p>
          <a:p>
            <a:r>
              <a:rPr lang="en-US" dirty="0"/>
              <a:t>SonarQube Server processes the report and stores the analysis report results in the SonarQube Database and displays the results in the UI</a:t>
            </a:r>
          </a:p>
          <a:p>
            <a:r>
              <a:rPr lang="en-US" dirty="0"/>
              <a:t>Developers review, comment, challenge their Issues to manage and reduce their Technical Debt through the SonarQube UI</a:t>
            </a:r>
            <a:r>
              <a:rPr lang="en-US" dirty="0" smtClean="0"/>
              <a:t>.</a:t>
            </a:r>
            <a:endParaRPr lang="en-US" dirty="0"/>
          </a:p>
        </p:txBody>
      </p:sp>
    </p:spTree>
    <p:extLst>
      <p:ext uri="{BB962C8B-B14F-4D97-AF65-F5344CB8AC3E}">
        <p14:creationId xmlns:p14="http://schemas.microsoft.com/office/powerpoint/2010/main" val="20315812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is </a:t>
            </a:r>
            <a:r>
              <a:rPr lang="en-US" b="1" dirty="0" smtClean="0"/>
              <a:t>SonarQube?</a:t>
            </a:r>
            <a:endParaRPr lang="en-US" dirty="0"/>
          </a:p>
        </p:txBody>
      </p:sp>
      <p:sp>
        <p:nvSpPr>
          <p:cNvPr id="3" name="Content Placeholder 2"/>
          <p:cNvSpPr>
            <a:spLocks noGrp="1"/>
          </p:cNvSpPr>
          <p:nvPr>
            <p:ph idx="1"/>
          </p:nvPr>
        </p:nvSpPr>
        <p:spPr/>
        <p:txBody>
          <a:bodyPr/>
          <a:lstStyle/>
          <a:p>
            <a:r>
              <a:rPr lang="en-US" dirty="0"/>
              <a:t>Sonar is a web based code quality analysis tool for Maven based Java projects. It covers a wide area of code quality check points which include: Architecture &amp; Design, Complexity, Duplications, Coding Rules, Potential Bugs, Unit Test etc</a:t>
            </a:r>
            <a:r>
              <a:rPr lang="en-US" dirty="0" smtClean="0"/>
              <a:t>.</a:t>
            </a:r>
            <a:endParaRPr lang="en-US" dirty="0"/>
          </a:p>
        </p:txBody>
      </p:sp>
    </p:spTree>
    <p:extLst>
      <p:ext uri="{BB962C8B-B14F-4D97-AF65-F5344CB8AC3E}">
        <p14:creationId xmlns:p14="http://schemas.microsoft.com/office/powerpoint/2010/main" val="30653097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Why use </a:t>
            </a:r>
            <a:r>
              <a:rPr lang="en-US" b="1" dirty="0" smtClean="0"/>
              <a:t>SonarQube?</a:t>
            </a:r>
            <a:endParaRPr lang="en-US" dirty="0"/>
          </a:p>
        </p:txBody>
      </p:sp>
      <p:sp>
        <p:nvSpPr>
          <p:cNvPr id="3" name="Content Placeholder 2"/>
          <p:cNvSpPr>
            <a:spLocks noGrp="1"/>
          </p:cNvSpPr>
          <p:nvPr>
            <p:ph idx="1"/>
          </p:nvPr>
        </p:nvSpPr>
        <p:spPr/>
        <p:txBody>
          <a:bodyPr>
            <a:normAutofit lnSpcReduction="10000"/>
          </a:bodyPr>
          <a:lstStyle/>
          <a:p>
            <a:r>
              <a:rPr lang="en-US" dirty="0" smtClean="0"/>
              <a:t>Sonar covers the 7 sections of code quality Architecture and Design</a:t>
            </a:r>
          </a:p>
          <a:p>
            <a:r>
              <a:rPr lang="en-US" dirty="0" smtClean="0"/>
              <a:t>Unit tests</a:t>
            </a:r>
          </a:p>
          <a:p>
            <a:r>
              <a:rPr lang="en-US" dirty="0" smtClean="0"/>
              <a:t>Duplicated code</a:t>
            </a:r>
          </a:p>
          <a:p>
            <a:r>
              <a:rPr lang="en-US" dirty="0" smtClean="0"/>
              <a:t>Potential bugs</a:t>
            </a:r>
          </a:p>
          <a:p>
            <a:r>
              <a:rPr lang="en-US" dirty="0" smtClean="0"/>
              <a:t>Complex code</a:t>
            </a:r>
          </a:p>
          <a:p>
            <a:r>
              <a:rPr lang="en-US" dirty="0" smtClean="0"/>
              <a:t>Coding standards</a:t>
            </a:r>
          </a:p>
          <a:p>
            <a:r>
              <a:rPr lang="en-US" dirty="0" smtClean="0"/>
              <a:t>Comments</a:t>
            </a:r>
            <a:endParaRPr lang="en-US" dirty="0"/>
          </a:p>
        </p:txBody>
      </p:sp>
    </p:spTree>
    <p:extLst>
      <p:ext uri="{BB962C8B-B14F-4D97-AF65-F5344CB8AC3E}">
        <p14:creationId xmlns:p14="http://schemas.microsoft.com/office/powerpoint/2010/main" val="21013999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What is role of database in SonarQube?</a:t>
            </a:r>
            <a:endParaRPr lang="en-US" dirty="0"/>
          </a:p>
        </p:txBody>
      </p:sp>
      <p:sp>
        <p:nvSpPr>
          <p:cNvPr id="3" name="Content Placeholder 2"/>
          <p:cNvSpPr>
            <a:spLocks noGrp="1"/>
          </p:cNvSpPr>
          <p:nvPr>
            <p:ph idx="1"/>
          </p:nvPr>
        </p:nvSpPr>
        <p:spPr/>
        <p:txBody>
          <a:bodyPr/>
          <a:lstStyle/>
          <a:p>
            <a:r>
              <a:rPr lang="en-US" dirty="0"/>
              <a:t>Sonar uses a Derby or H2 as default database. When running Sonar, it says that these databases may only be used for evaluation. We can change this default database and use our custom DB</a:t>
            </a:r>
            <a:r>
              <a:rPr lang="en-US" dirty="0" smtClean="0"/>
              <a:t>.</a:t>
            </a:r>
            <a:endParaRPr lang="en-US" dirty="0"/>
          </a:p>
        </p:txBody>
      </p:sp>
    </p:spTree>
    <p:extLst>
      <p:ext uri="{BB962C8B-B14F-4D97-AF65-F5344CB8AC3E}">
        <p14:creationId xmlns:p14="http://schemas.microsoft.com/office/powerpoint/2010/main" val="36733419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How to create reports in SonarQube?</a:t>
            </a:r>
            <a:endParaRPr lang="en-US" dirty="0"/>
          </a:p>
        </p:txBody>
      </p:sp>
      <p:sp>
        <p:nvSpPr>
          <p:cNvPr id="3" name="Content Placeholder 2"/>
          <p:cNvSpPr>
            <a:spLocks noGrp="1"/>
          </p:cNvSpPr>
          <p:nvPr>
            <p:ph idx="1"/>
          </p:nvPr>
        </p:nvSpPr>
        <p:spPr/>
        <p:txBody>
          <a:bodyPr/>
          <a:lstStyle/>
          <a:p>
            <a:r>
              <a:rPr lang="en-US" dirty="0"/>
              <a:t>To create reports using SonarQube</a:t>
            </a:r>
            <a:r>
              <a:rPr lang="en-US" dirty="0" smtClean="0"/>
              <a:t>mvn clean install mvn sonar:sonar -Dsonar.issuesreport.html.enable=true</a:t>
            </a:r>
            <a:endParaRPr lang="en-US" dirty="0"/>
          </a:p>
        </p:txBody>
      </p:sp>
    </p:spTree>
    <p:extLst>
      <p:ext uri="{BB962C8B-B14F-4D97-AF65-F5344CB8AC3E}">
        <p14:creationId xmlns:p14="http://schemas.microsoft.com/office/powerpoint/2010/main" val="32438329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SonarQube?</a:t>
            </a:r>
            <a:br>
              <a:rPr lang="en-US" b="1" dirty="0"/>
            </a:br>
            <a:endParaRPr lang="en-US" dirty="0"/>
          </a:p>
        </p:txBody>
      </p:sp>
      <p:sp>
        <p:nvSpPr>
          <p:cNvPr id="3" name="Content Placeholder 2"/>
          <p:cNvSpPr>
            <a:spLocks noGrp="1"/>
          </p:cNvSpPr>
          <p:nvPr>
            <p:ph idx="1"/>
          </p:nvPr>
        </p:nvSpPr>
        <p:spPr/>
        <p:txBody>
          <a:bodyPr/>
          <a:lstStyle/>
          <a:p>
            <a:r>
              <a:rPr lang="en-US" dirty="0"/>
              <a:t>Sonar is a web based code quality analysis tool for Maven based Java projects. It covers a wide area of code quality check points which include: Architecture &amp; Design, Complexity, Duplications, Coding Rules, Potential Bugs, Unit Test </a:t>
            </a:r>
            <a:r>
              <a:rPr lang="en-US" dirty="0" smtClean="0"/>
              <a:t>etc.</a:t>
            </a:r>
            <a:endParaRPr lang="en-US" dirty="0"/>
          </a:p>
        </p:txBody>
      </p:sp>
    </p:spTree>
    <p:extLst>
      <p:ext uri="{BB962C8B-B14F-4D97-AF65-F5344CB8AC3E}">
        <p14:creationId xmlns:p14="http://schemas.microsoft.com/office/powerpoint/2010/main" val="13030878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is </a:t>
            </a:r>
            <a:r>
              <a:rPr lang="en-US" dirty="0" smtClean="0"/>
              <a:t>SonarQube?</a:t>
            </a:r>
            <a:endParaRPr lang="en-US" dirty="0"/>
          </a:p>
        </p:txBody>
      </p:sp>
      <p:sp>
        <p:nvSpPr>
          <p:cNvPr id="3" name="Content Placeholder 2"/>
          <p:cNvSpPr>
            <a:spLocks noGrp="1"/>
          </p:cNvSpPr>
          <p:nvPr>
            <p:ph idx="1"/>
          </p:nvPr>
        </p:nvSpPr>
        <p:spPr/>
        <p:txBody>
          <a:bodyPr/>
          <a:lstStyle/>
          <a:p>
            <a:r>
              <a:rPr lang="en-US" dirty="0"/>
              <a:t>It is an open source platform for Continuous Inspection of code quality.</a:t>
            </a:r>
          </a:p>
        </p:txBody>
      </p:sp>
    </p:spTree>
    <p:extLst>
      <p:ext uri="{BB962C8B-B14F-4D97-AF65-F5344CB8AC3E}">
        <p14:creationId xmlns:p14="http://schemas.microsoft.com/office/powerpoint/2010/main" val="32853597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What </a:t>
            </a:r>
            <a:r>
              <a:rPr lang="en-US" dirty="0"/>
              <a:t>was the earlier name of SonarQube ?</a:t>
            </a:r>
            <a:br>
              <a:rPr lang="en-US" dirty="0"/>
            </a:br>
            <a:endParaRPr lang="en-US" dirty="0"/>
          </a:p>
        </p:txBody>
      </p:sp>
      <p:sp>
        <p:nvSpPr>
          <p:cNvPr id="3" name="Content Placeholder 2"/>
          <p:cNvSpPr>
            <a:spLocks noGrp="1"/>
          </p:cNvSpPr>
          <p:nvPr>
            <p:ph idx="1"/>
          </p:nvPr>
        </p:nvSpPr>
        <p:spPr/>
        <p:txBody>
          <a:bodyPr/>
          <a:lstStyle/>
          <a:p>
            <a:r>
              <a:rPr lang="en-US" dirty="0"/>
              <a:t>Sonar</a:t>
            </a:r>
          </a:p>
        </p:txBody>
      </p:sp>
    </p:spTree>
    <p:extLst>
      <p:ext uri="{BB962C8B-B14F-4D97-AF65-F5344CB8AC3E}">
        <p14:creationId xmlns:p14="http://schemas.microsoft.com/office/powerpoint/2010/main" val="13721138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Where does SonarQube help ?</a:t>
            </a:r>
            <a:br>
              <a:rPr lang="en-US" dirty="0"/>
            </a:br>
            <a:endParaRPr lang="en-US" dirty="0"/>
          </a:p>
        </p:txBody>
      </p:sp>
      <p:sp>
        <p:nvSpPr>
          <p:cNvPr id="3" name="Content Placeholder 2"/>
          <p:cNvSpPr>
            <a:spLocks noGrp="1"/>
          </p:cNvSpPr>
          <p:nvPr>
            <p:ph idx="1"/>
          </p:nvPr>
        </p:nvSpPr>
        <p:spPr/>
        <p:txBody>
          <a:bodyPr/>
          <a:lstStyle/>
          <a:p>
            <a:r>
              <a:rPr lang="en-US" dirty="0"/>
              <a:t>SonarQube provide report on coding standard , unit test, duplicate code, code coverage, potential bugs etc.</a:t>
            </a:r>
          </a:p>
        </p:txBody>
      </p:sp>
    </p:spTree>
    <p:extLst>
      <p:ext uri="{BB962C8B-B14F-4D97-AF65-F5344CB8AC3E}">
        <p14:creationId xmlns:p14="http://schemas.microsoft.com/office/powerpoint/2010/main" val="39426844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TotalTime>
  <Words>369</Words>
  <Application>Microsoft Office PowerPoint</Application>
  <PresentationFormat>On-screen Show (4:3)</PresentationFormat>
  <Paragraphs>46</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SonarQube Interview Question 2018</vt:lpstr>
      <vt:lpstr>What is SonarQube?</vt:lpstr>
      <vt:lpstr>Why use SonarQube?</vt:lpstr>
      <vt:lpstr>What is role of database in SonarQube?</vt:lpstr>
      <vt:lpstr>How to create reports in SonarQube?</vt:lpstr>
      <vt:lpstr>SonarQube? </vt:lpstr>
      <vt:lpstr>What is SonarQube?</vt:lpstr>
      <vt:lpstr> What was the earlier name of SonarQube ? </vt:lpstr>
      <vt:lpstr>Where does SonarQube help ? </vt:lpstr>
      <vt:lpstr> At which port sonar server is available by default ? </vt:lpstr>
      <vt:lpstr>  Does SonarQube only analysis java code ?  </vt:lpstr>
      <vt:lpstr> In which language SonarQube is written ? </vt:lpstr>
      <vt:lpstr> What are the main components of SonarQube Platform ? </vt:lpstr>
      <vt:lpstr>  What is the use of SonarQube Database ?  </vt:lpstr>
      <vt:lpstr>  What is the use of SonarQube Scanners ?  </vt:lpstr>
      <vt:lpstr> Mention basic steps for SonarQube processing ?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SonarQube Interview Question 2018</dc:title>
  <dc:creator>AmarjitKharga</dc:creator>
  <cp:lastModifiedBy>AmarjitKharga</cp:lastModifiedBy>
  <cp:revision>7</cp:revision>
  <dcterms:created xsi:type="dcterms:W3CDTF">2018-12-30T09:53:06Z</dcterms:created>
  <dcterms:modified xsi:type="dcterms:W3CDTF">2018-12-30T10:52:01Z</dcterms:modified>
</cp:coreProperties>
</file>