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F974046-32CD-4142-A0E9-22CA460F47C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31B33EB-EE1C-4040-BF3E-7476BAC719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arjitKharga\Pictures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799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Difference Between </a:t>
            </a:r>
            <a:r>
              <a:rPr lang="en-US" b="1" dirty="0" err="1" smtClean="0"/>
              <a:t>Application.Property</a:t>
            </a:r>
            <a:r>
              <a:rPr lang="en-US" b="1" dirty="0" smtClean="0"/>
              <a:t> &amp; </a:t>
            </a:r>
            <a:r>
              <a:rPr lang="en-US" b="1" dirty="0" err="1" smtClean="0"/>
              <a:t>Application.Yml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</a:t>
            </a:r>
            <a:r>
              <a:rPr lang="en-US" b="1" dirty="0" smtClean="0"/>
              <a:t> 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b="1" dirty="0" smtClean="0">
                <a:solidFill>
                  <a:schemeClr val="tx1"/>
                </a:solidFill>
              </a:rPr>
              <a:t>Technology4NextVision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                                    2019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err="1"/>
              <a:t>Yaml</a:t>
            </a:r>
            <a:r>
              <a:rPr lang="en-US" dirty="0"/>
              <a:t> File: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Spring Boot supports YAML based properties configurations to run the application. Instead of </a:t>
            </a:r>
            <a:r>
              <a:rPr lang="en-US" b="1" dirty="0" err="1"/>
              <a:t>application.properties</a:t>
            </a:r>
            <a:r>
              <a:rPr lang="en-US" dirty="0"/>
              <a:t> we can                                                        use </a:t>
            </a:r>
            <a:r>
              <a:rPr lang="en-US" b="1" dirty="0" err="1"/>
              <a:t>application.yml</a:t>
            </a:r>
            <a:r>
              <a:rPr lang="en-US" b="1" dirty="0"/>
              <a:t> </a:t>
            </a:r>
            <a:r>
              <a:rPr lang="en-US" dirty="0"/>
              <a:t>file. This YAML file also should be kept inside the </a:t>
            </a:r>
            <a:r>
              <a:rPr lang="en-US" dirty="0" err="1"/>
              <a:t>classpath</a:t>
            </a:r>
            <a:r>
              <a:rPr lang="en-US" dirty="0"/>
              <a:t>(file location </a:t>
            </a:r>
            <a:r>
              <a:rPr lang="en-US" b="1" dirty="0" err="1"/>
              <a:t>src</a:t>
            </a:r>
            <a:r>
              <a:rPr lang="en-US" b="1" dirty="0"/>
              <a:t>/main/resources</a:t>
            </a:r>
            <a:r>
              <a:rPr lang="en-US" dirty="0"/>
              <a:t>). The sample </a:t>
            </a:r>
            <a:r>
              <a:rPr lang="en-US" b="1" dirty="0" err="1"/>
              <a:t>application.yml</a:t>
            </a:r>
            <a:r>
              <a:rPr lang="en-US" dirty="0"/>
              <a:t> </a:t>
            </a:r>
          </a:p>
          <a:p>
            <a:r>
              <a:rPr lang="en-US" dirty="0"/>
              <a:t>file is given below </a:t>
            </a:r>
          </a:p>
          <a:p>
            <a:r>
              <a:rPr lang="en-US" b="1" dirty="0" err="1"/>
              <a:t>datasource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     </a:t>
            </a:r>
            <a:r>
              <a:rPr lang="en-US" b="1" dirty="0" err="1"/>
              <a:t>driverClassName</a:t>
            </a:r>
            <a:r>
              <a:rPr lang="en-US" b="1" dirty="0"/>
              <a:t>: </a:t>
            </a:r>
            <a:r>
              <a:rPr lang="en-US" b="1" dirty="0" err="1"/>
              <a:t>oracle.jdbc.driver.OracleDriver</a:t>
            </a:r>
            <a:endParaRPr lang="en-US" dirty="0"/>
          </a:p>
          <a:p>
            <a:r>
              <a:rPr lang="en-US" b="1" dirty="0"/>
              <a:t>     url: </a:t>
            </a:r>
            <a:r>
              <a:rPr lang="en-US" b="1" dirty="0" err="1"/>
              <a:t>jdbc:oracle:thin</a:t>
            </a:r>
            <a:r>
              <a:rPr lang="en-US" b="1" dirty="0"/>
              <a:t>:@manoj:1521:orcl</a:t>
            </a:r>
            <a:endParaRPr lang="en-US" dirty="0"/>
          </a:p>
          <a:p>
            <a:r>
              <a:rPr lang="en-US" b="1" dirty="0"/>
              <a:t>     username: tog</a:t>
            </a:r>
            <a:endParaRPr lang="en-US" dirty="0"/>
          </a:p>
          <a:p>
            <a:r>
              <a:rPr lang="en-US" b="1" dirty="0"/>
              <a:t>     password: </a:t>
            </a:r>
            <a:r>
              <a:rPr lang="en-US" b="1" dirty="0" err="1"/>
              <a:t>sci</a:t>
            </a:r>
            <a:endParaRPr lang="en-US" dirty="0"/>
          </a:p>
          <a:p>
            <a:r>
              <a:rPr lang="en-US" dirty="0"/>
              <a:t>In the Spring Boot application, the configuration files are either </a:t>
            </a:r>
            <a:r>
              <a:rPr lang="en-US" dirty="0" err="1"/>
              <a:t>application.properties</a:t>
            </a:r>
            <a:r>
              <a:rPr lang="en-US" dirty="0"/>
              <a:t> or </a:t>
            </a:r>
            <a:r>
              <a:rPr lang="en-US" dirty="0" err="1"/>
              <a:t>application.yml</a:t>
            </a:r>
            <a:r>
              <a:rPr lang="en-US" dirty="0"/>
              <a:t> . The </a:t>
            </a:r>
            <a:r>
              <a:rPr lang="en-US" dirty="0" err="1"/>
              <a:t>application.yml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file will contain application-related configurations, such as server port, JPA configuration, and data source configuration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 of YAML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In YAML, there is no extra delimiter is used. So it is the lightweight than XML and JSON. </a:t>
            </a:r>
          </a:p>
          <a:p>
            <a:pPr fontAlgn="base"/>
            <a:r>
              <a:rPr lang="en-US" dirty="0"/>
              <a:t>YAML makes the data understanding easy. So it is useful in case of configuration.</a:t>
            </a:r>
          </a:p>
          <a:p>
            <a:pPr fontAlgn="base"/>
            <a:r>
              <a:rPr lang="en-US" dirty="0"/>
              <a:t>When used YAML then no need to require to do extra configuration in other files</a:t>
            </a:r>
          </a:p>
          <a:p>
            <a:pPr fontAlgn="base"/>
            <a:r>
              <a:rPr lang="en-US" dirty="0"/>
              <a:t>YAML file follows KEY and VALUE pair means follow MAP structure means KEY can’t duplicate</a:t>
            </a:r>
          </a:p>
          <a:p>
            <a:pPr fontAlgn="base"/>
            <a:r>
              <a:rPr lang="en-US" dirty="0"/>
              <a:t>Using YAML file we remove boiler code </a:t>
            </a:r>
          </a:p>
          <a:p>
            <a:r>
              <a:rPr lang="en-US" dirty="0"/>
              <a:t>Note –For more detail you can go through this </a:t>
            </a:r>
            <a:r>
              <a:rPr lang="en-US" dirty="0" smtClean="0"/>
              <a:t>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 of YAML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Scaling problem</a:t>
            </a:r>
          </a:p>
          <a:p>
            <a:r>
              <a:rPr lang="en-US" dirty="0"/>
              <a:t>Note –For more detail you can go through this </a:t>
            </a:r>
            <a:r>
              <a:rPr lang="en-US" dirty="0" smtClean="0"/>
              <a:t>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BOOTSTRAP.YAML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Spring Cloud application operates by creating a “bootstrap” context, which is a parent context for the main application.</a:t>
            </a:r>
          </a:p>
          <a:p>
            <a:r>
              <a:rPr lang="en-US" dirty="0"/>
              <a:t> Out of box we can tell It loads outside configuration file in our local application </a:t>
            </a:r>
          </a:p>
          <a:p>
            <a:r>
              <a:rPr lang="en-US" dirty="0"/>
              <a:t>Example-Eureka server is running on another port i.e. eureka is a different service and running on different port so we use </a:t>
            </a:r>
            <a:r>
              <a:rPr lang="en-US" dirty="0" err="1"/>
              <a:t>Bootstrap.yml</a:t>
            </a:r>
            <a:r>
              <a:rPr lang="en-US" dirty="0"/>
              <a:t> in our project to create communication between our service and eureka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447800"/>
          </a:xfrm>
        </p:spPr>
        <p:txBody>
          <a:bodyPr>
            <a:normAutofit/>
          </a:bodyPr>
          <a:lstStyle/>
          <a:p>
            <a:r>
              <a:rPr lang="en-US" dirty="0"/>
              <a:t>Advantage of BOOTSTRAP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638800"/>
          </a:xfrm>
        </p:spPr>
        <p:txBody>
          <a:bodyPr>
            <a:noAutofit/>
          </a:bodyPr>
          <a:lstStyle/>
          <a:p>
            <a:r>
              <a:rPr lang="en-US" sz="1400" b="1" dirty="0" err="1"/>
              <a:t>Bootstrap.yml</a:t>
            </a:r>
            <a:r>
              <a:rPr lang="en-US" sz="1400" b="1" dirty="0"/>
              <a:t>  (</a:t>
            </a:r>
            <a:r>
              <a:rPr lang="en-US" sz="1400" b="1" dirty="0" err="1"/>
              <a:t>bootstrap.properties</a:t>
            </a:r>
            <a:r>
              <a:rPr lang="en-US" sz="1400" b="1" dirty="0"/>
              <a:t>) get loaded before </a:t>
            </a:r>
            <a:r>
              <a:rPr lang="en-US" sz="1400" b="1" dirty="0" err="1"/>
              <a:t>application.yml</a:t>
            </a:r>
            <a:r>
              <a:rPr lang="en-US" sz="1400" b="1" dirty="0"/>
              <a:t> file</a:t>
            </a:r>
          </a:p>
          <a:p>
            <a:r>
              <a:rPr lang="en-US" sz="1400" b="1" dirty="0"/>
              <a:t> </a:t>
            </a:r>
          </a:p>
          <a:p>
            <a:r>
              <a:rPr lang="en-US" sz="1400" b="1" dirty="0"/>
              <a:t>Application context in Spring Boot first loads </a:t>
            </a:r>
            <a:r>
              <a:rPr lang="en-US" sz="1400" b="1" dirty="0" err="1"/>
              <a:t>Bootstrap.yml</a:t>
            </a:r>
            <a:r>
              <a:rPr lang="en-US" sz="1400" b="1" dirty="0"/>
              <a:t> file then it loads either of </a:t>
            </a:r>
            <a:r>
              <a:rPr lang="en-US" sz="1400" b="1" dirty="0" err="1"/>
              <a:t>application.properties</a:t>
            </a:r>
            <a:r>
              <a:rPr lang="en-US" sz="1400" b="1" dirty="0"/>
              <a:t>  or </a:t>
            </a:r>
            <a:r>
              <a:rPr lang="en-US" sz="1400" b="1" dirty="0" err="1"/>
              <a:t>application.yml</a:t>
            </a:r>
            <a:r>
              <a:rPr lang="en-US" sz="1400" b="1" dirty="0"/>
              <a:t>.</a:t>
            </a:r>
          </a:p>
          <a:p>
            <a:r>
              <a:rPr lang="en-US" sz="1400" b="1" dirty="0"/>
              <a:t> </a:t>
            </a:r>
          </a:p>
          <a:p>
            <a:r>
              <a:rPr lang="en-US" sz="1400" b="1" dirty="0"/>
              <a:t> For example we are doing configuration in </a:t>
            </a:r>
            <a:r>
              <a:rPr lang="en-US" sz="1400" b="1" dirty="0" err="1"/>
              <a:t>Bootstrap.yml</a:t>
            </a:r>
            <a:r>
              <a:rPr lang="en-US" sz="1400" b="1" dirty="0"/>
              <a:t> for two properties </a:t>
            </a:r>
          </a:p>
          <a:p>
            <a:r>
              <a:rPr lang="en-US" sz="1400" b="1" dirty="0"/>
              <a:t>spring.application.name and </a:t>
            </a:r>
            <a:r>
              <a:rPr lang="en-US" sz="1400" b="1" dirty="0" err="1"/>
              <a:t>spring.cloud.config.server.git.uri</a:t>
            </a:r>
            <a:r>
              <a:rPr lang="en-US" sz="1400" b="1" dirty="0"/>
              <a:t> like below</a:t>
            </a:r>
          </a:p>
          <a:p>
            <a:r>
              <a:rPr lang="en-US" sz="1400" b="1" dirty="0"/>
              <a:t> </a:t>
            </a:r>
            <a:r>
              <a:rPr lang="en-US" sz="1400" b="1" dirty="0" smtClean="0"/>
              <a:t>spring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application:</a:t>
            </a:r>
          </a:p>
          <a:p>
            <a:r>
              <a:rPr lang="en-US" sz="1400" b="1" dirty="0"/>
              <a:t>   name: demo</a:t>
            </a:r>
          </a:p>
          <a:p>
            <a:r>
              <a:rPr lang="en-US" sz="1400" b="1" dirty="0"/>
              <a:t>  cloud: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config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   </a:t>
            </a:r>
            <a:r>
              <a:rPr lang="en-US" sz="1400" b="1" dirty="0" err="1"/>
              <a:t>uri</a:t>
            </a:r>
            <a:r>
              <a:rPr lang="en-US" sz="1400" b="1" dirty="0"/>
              <a:t>: ${</a:t>
            </a:r>
            <a:r>
              <a:rPr lang="en-US" sz="1400" b="1" dirty="0" err="1"/>
              <a:t>CONFIG_SERVER_URL:http</a:t>
            </a:r>
            <a:r>
              <a:rPr lang="en-US" sz="1400" b="1" dirty="0"/>
              <a:t>://localhost:8888</a:t>
            </a:r>
            <a:r>
              <a:rPr lang="en-US" sz="1400" b="1" dirty="0" smtClean="0"/>
              <a:t>}</a:t>
            </a:r>
          </a:p>
          <a:p>
            <a:r>
              <a:rPr lang="en-US" sz="1400" b="1" dirty="0" smtClean="0"/>
              <a:t>Eureka </a:t>
            </a:r>
            <a:r>
              <a:rPr lang="en-US" sz="1400" b="1" dirty="0" err="1"/>
              <a:t>config</a:t>
            </a:r>
            <a:r>
              <a:rPr lang="en-US" sz="1400" b="1" dirty="0"/>
              <a:t> below.(I will explain in other  </a:t>
            </a:r>
            <a:r>
              <a:rPr lang="en-US" sz="1400" b="1" dirty="0" err="1"/>
              <a:t>vedio</a:t>
            </a:r>
            <a:r>
              <a:rPr lang="en-US" sz="1400" b="1" dirty="0"/>
              <a:t> and other document</a:t>
            </a:r>
            <a:r>
              <a:rPr lang="en-US" sz="1400" b="1" dirty="0" smtClean="0"/>
              <a:t>)</a:t>
            </a:r>
            <a:endParaRPr lang="en-US" sz="1400" b="1" dirty="0"/>
          </a:p>
          <a:p>
            <a:r>
              <a:rPr lang="en-US" sz="1400" b="1" dirty="0"/>
              <a:t>spring:</a:t>
            </a:r>
          </a:p>
          <a:p>
            <a:r>
              <a:rPr lang="en-US" sz="1400" b="1" dirty="0"/>
              <a:t>  application:</a:t>
            </a:r>
          </a:p>
          <a:p>
            <a:r>
              <a:rPr lang="en-US" sz="1400" b="1" dirty="0"/>
              <a:t>   name: eureka</a:t>
            </a:r>
          </a:p>
          <a:p>
            <a:r>
              <a:rPr lang="en-US" sz="1400" b="1" dirty="0"/>
              <a:t>  cloud: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config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   </a:t>
            </a:r>
            <a:r>
              <a:rPr lang="en-US" sz="1400" b="1" dirty="0" err="1"/>
              <a:t>uri</a:t>
            </a:r>
            <a:r>
              <a:rPr lang="en-US" sz="1400" b="1" dirty="0"/>
              <a:t>: ${</a:t>
            </a:r>
            <a:r>
              <a:rPr lang="en-US" sz="1400" b="1" dirty="0" err="1"/>
              <a:t>CONFIG_SERVER_URL:http</a:t>
            </a:r>
            <a:r>
              <a:rPr lang="en-US" sz="1400" b="1" dirty="0"/>
              <a:t>://localhost:8888}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748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arjitKharga\Downloads\Than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</TotalTime>
  <Words>157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PowerPoint Presentation</vt:lpstr>
      <vt:lpstr>Difference Between Application.Property &amp; Application.Yml </vt:lpstr>
      <vt:lpstr>Application Yaml File: </vt:lpstr>
      <vt:lpstr>Advantage of YAML </vt:lpstr>
      <vt:lpstr>Disadvantage of YAML </vt:lpstr>
      <vt:lpstr>BOOTSTRAP.YAML </vt:lpstr>
      <vt:lpstr>Advantage of BOOTSTRAP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AmarjitKharga</dc:creator>
  <cp:lastModifiedBy>AmarjitKharga</cp:lastModifiedBy>
  <cp:revision>2</cp:revision>
  <dcterms:created xsi:type="dcterms:W3CDTF">2019-01-12T18:27:45Z</dcterms:created>
  <dcterms:modified xsi:type="dcterms:W3CDTF">2019-01-12T18:38:20Z</dcterms:modified>
</cp:coreProperties>
</file>